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4" r:id="rId4"/>
  </p:sldMasterIdLst>
  <p:notesMasterIdLst>
    <p:notesMasterId r:id="rId16"/>
  </p:notesMasterIdLst>
  <p:handoutMasterIdLst>
    <p:handoutMasterId r:id="rId17"/>
  </p:handoutMasterIdLst>
  <p:sldIdLst>
    <p:sldId id="256" r:id="rId5"/>
    <p:sldId id="257" r:id="rId6"/>
    <p:sldId id="330" r:id="rId7"/>
    <p:sldId id="343" r:id="rId8"/>
    <p:sldId id="305" r:id="rId9"/>
    <p:sldId id="344" r:id="rId10"/>
    <p:sldId id="339" r:id="rId11"/>
    <p:sldId id="345" r:id="rId12"/>
    <p:sldId id="346" r:id="rId13"/>
    <p:sldId id="348" r:id="rId14"/>
    <p:sldId id="336"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1449"/>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62EE651-9E11-4E10-B8E2-022797A67306}" v="18" dt="2022-03-19T17:19:04.15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3725" autoAdjust="0"/>
  </p:normalViewPr>
  <p:slideViewPr>
    <p:cSldViewPr snapToGrid="0">
      <p:cViewPr varScale="1">
        <p:scale>
          <a:sx n="96" d="100"/>
          <a:sy n="96" d="100"/>
        </p:scale>
        <p:origin x="178" y="6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48" d="100"/>
          <a:sy n="48" d="100"/>
        </p:scale>
        <p:origin x="1836"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ra Grantier" userId="b8411f4d4b5b29ad" providerId="LiveId" clId="{662EE651-9E11-4E10-B8E2-022797A67306}"/>
    <pc:docChg chg="undo custSel addSld delSld modSld sldOrd">
      <pc:chgData name="Laura Grantier" userId="b8411f4d4b5b29ad" providerId="LiveId" clId="{662EE651-9E11-4E10-B8E2-022797A67306}" dt="2022-03-19T17:19:44.958" v="448" actId="47"/>
      <pc:docMkLst>
        <pc:docMk/>
      </pc:docMkLst>
      <pc:sldChg chg="modSp mod">
        <pc:chgData name="Laura Grantier" userId="b8411f4d4b5b29ad" providerId="LiveId" clId="{662EE651-9E11-4E10-B8E2-022797A67306}" dt="2022-03-16T23:49:46.262" v="171" actId="20577"/>
        <pc:sldMkLst>
          <pc:docMk/>
          <pc:sldMk cId="2262346778" sldId="257"/>
        </pc:sldMkLst>
        <pc:spChg chg="mod">
          <ac:chgData name="Laura Grantier" userId="b8411f4d4b5b29ad" providerId="LiveId" clId="{662EE651-9E11-4E10-B8E2-022797A67306}" dt="2022-03-16T23:49:46.262" v="171" actId="20577"/>
          <ac:spMkLst>
            <pc:docMk/>
            <pc:sldMk cId="2262346778" sldId="257"/>
            <ac:spMk id="3" creationId="{DB6566BB-9632-4FD7-9FFC-FD3C43D3954E}"/>
          </ac:spMkLst>
        </pc:spChg>
      </pc:sldChg>
      <pc:sldChg chg="del">
        <pc:chgData name="Laura Grantier" userId="b8411f4d4b5b29ad" providerId="LiveId" clId="{662EE651-9E11-4E10-B8E2-022797A67306}" dt="2022-03-17T00:21:51.289" v="336" actId="47"/>
        <pc:sldMkLst>
          <pc:docMk/>
          <pc:sldMk cId="3276479877" sldId="274"/>
        </pc:sldMkLst>
      </pc:sldChg>
      <pc:sldChg chg="addSp delSp modSp mod setBg">
        <pc:chgData name="Laura Grantier" userId="b8411f4d4b5b29ad" providerId="LiveId" clId="{662EE651-9E11-4E10-B8E2-022797A67306}" dt="2022-03-16T23:56:03.944" v="285" actId="313"/>
        <pc:sldMkLst>
          <pc:docMk/>
          <pc:sldMk cId="2693196608" sldId="305"/>
        </pc:sldMkLst>
        <pc:spChg chg="mod">
          <ac:chgData name="Laura Grantier" userId="b8411f4d4b5b29ad" providerId="LiveId" clId="{662EE651-9E11-4E10-B8E2-022797A67306}" dt="2022-03-16T23:56:03.944" v="285" actId="313"/>
          <ac:spMkLst>
            <pc:docMk/>
            <pc:sldMk cId="2693196608" sldId="305"/>
            <ac:spMk id="2" creationId="{DCF8E50F-247A-4628-90BB-62A60E39664C}"/>
          </ac:spMkLst>
        </pc:spChg>
        <pc:spChg chg="del mod">
          <ac:chgData name="Laura Grantier" userId="b8411f4d4b5b29ad" providerId="LiveId" clId="{662EE651-9E11-4E10-B8E2-022797A67306}" dt="2022-03-16T23:54:48.536" v="270" actId="478"/>
          <ac:spMkLst>
            <pc:docMk/>
            <pc:sldMk cId="2693196608" sldId="305"/>
            <ac:spMk id="3" creationId="{DD2A8BE8-DC21-47DE-B6F3-7DC95B43C52E}"/>
          </ac:spMkLst>
        </pc:spChg>
        <pc:spChg chg="add del mod">
          <ac:chgData name="Laura Grantier" userId="b8411f4d4b5b29ad" providerId="LiveId" clId="{662EE651-9E11-4E10-B8E2-022797A67306}" dt="2022-03-16T23:34:10.241" v="89" actId="931"/>
          <ac:spMkLst>
            <pc:docMk/>
            <pc:sldMk cId="2693196608" sldId="305"/>
            <ac:spMk id="5" creationId="{F1DCD0AC-79B4-4B8A-B3EA-8A0E55AC14DD}"/>
          </ac:spMkLst>
        </pc:spChg>
        <pc:spChg chg="add del mod">
          <ac:chgData name="Laura Grantier" userId="b8411f4d4b5b29ad" providerId="LiveId" clId="{662EE651-9E11-4E10-B8E2-022797A67306}" dt="2022-03-16T23:34:22.573" v="92" actId="26606"/>
          <ac:spMkLst>
            <pc:docMk/>
            <pc:sldMk cId="2693196608" sldId="305"/>
            <ac:spMk id="8" creationId="{4A1AD6B4-3466-4F1F-9711-E3E07DAD3F4B}"/>
          </ac:spMkLst>
        </pc:spChg>
        <pc:spChg chg="add del mod">
          <ac:chgData name="Laura Grantier" userId="b8411f4d4b5b29ad" providerId="LiveId" clId="{662EE651-9E11-4E10-B8E2-022797A67306}" dt="2022-03-16T23:37:41.972" v="108" actId="931"/>
          <ac:spMkLst>
            <pc:docMk/>
            <pc:sldMk cId="2693196608" sldId="305"/>
            <ac:spMk id="13" creationId="{05720633-AFC4-4511-AC4D-A64CB0D02157}"/>
          </ac:spMkLst>
        </pc:spChg>
        <pc:spChg chg="add del">
          <ac:chgData name="Laura Grantier" userId="b8411f4d4b5b29ad" providerId="LiveId" clId="{662EE651-9E11-4E10-B8E2-022797A67306}" dt="2022-03-16T23:36:07.316" v="106" actId="26606"/>
          <ac:spMkLst>
            <pc:docMk/>
            <pc:sldMk cId="2693196608" sldId="305"/>
            <ac:spMk id="16" creationId="{DD7EAFE6-2BB9-41FB-9CF4-588CFC708774}"/>
          </ac:spMkLst>
        </pc:spChg>
        <pc:spChg chg="add del">
          <ac:chgData name="Laura Grantier" userId="b8411f4d4b5b29ad" providerId="LiveId" clId="{662EE651-9E11-4E10-B8E2-022797A67306}" dt="2022-03-16T23:36:07.316" v="106" actId="26606"/>
          <ac:spMkLst>
            <pc:docMk/>
            <pc:sldMk cId="2693196608" sldId="305"/>
            <ac:spMk id="18" creationId="{32768DCD-B824-413A-B330-8D57ADB3724C}"/>
          </ac:spMkLst>
        </pc:spChg>
        <pc:spChg chg="add del mod">
          <ac:chgData name="Laura Grantier" userId="b8411f4d4b5b29ad" providerId="LiveId" clId="{662EE651-9E11-4E10-B8E2-022797A67306}" dt="2022-03-16T23:39:32.358" v="118" actId="931"/>
          <ac:spMkLst>
            <pc:docMk/>
            <pc:sldMk cId="2693196608" sldId="305"/>
            <ac:spMk id="19" creationId="{821EAB89-3FEA-47AA-9219-C6AA9D4DDF1A}"/>
          </ac:spMkLst>
        </pc:spChg>
        <pc:spChg chg="add del">
          <ac:chgData name="Laura Grantier" userId="b8411f4d4b5b29ad" providerId="LiveId" clId="{662EE651-9E11-4E10-B8E2-022797A67306}" dt="2022-03-16T23:36:07.316" v="106" actId="26606"/>
          <ac:spMkLst>
            <pc:docMk/>
            <pc:sldMk cId="2693196608" sldId="305"/>
            <ac:spMk id="20" creationId="{19F9CD66-32FC-448F-B4C5-67D17508A226}"/>
          </ac:spMkLst>
        </pc:spChg>
        <pc:spChg chg="add del mod">
          <ac:chgData name="Laura Grantier" userId="b8411f4d4b5b29ad" providerId="LiveId" clId="{662EE651-9E11-4E10-B8E2-022797A67306}" dt="2022-03-16T23:45:12.361" v="139" actId="931"/>
          <ac:spMkLst>
            <pc:docMk/>
            <pc:sldMk cId="2693196608" sldId="305"/>
            <ac:spMk id="24" creationId="{073CF3AF-2262-4545-9294-B08D40E6FC59}"/>
          </ac:spMkLst>
        </pc:spChg>
        <pc:spChg chg="add del">
          <ac:chgData name="Laura Grantier" userId="b8411f4d4b5b29ad" providerId="LiveId" clId="{662EE651-9E11-4E10-B8E2-022797A67306}" dt="2022-03-16T23:35:57.013" v="95" actId="26606"/>
          <ac:spMkLst>
            <pc:docMk/>
            <pc:sldMk cId="2693196608" sldId="305"/>
            <ac:spMk id="25" creationId="{DD7EAFE6-2BB9-41FB-9CF4-588CFC708774}"/>
          </ac:spMkLst>
        </pc:spChg>
        <pc:spChg chg="add del">
          <ac:chgData name="Laura Grantier" userId="b8411f4d4b5b29ad" providerId="LiveId" clId="{662EE651-9E11-4E10-B8E2-022797A67306}" dt="2022-03-16T23:35:57.013" v="95" actId="26606"/>
          <ac:spMkLst>
            <pc:docMk/>
            <pc:sldMk cId="2693196608" sldId="305"/>
            <ac:spMk id="27" creationId="{32768DCD-B824-413A-B330-8D57ADB3724C}"/>
          </ac:spMkLst>
        </pc:spChg>
        <pc:spChg chg="add del">
          <ac:chgData name="Laura Grantier" userId="b8411f4d4b5b29ad" providerId="LiveId" clId="{662EE651-9E11-4E10-B8E2-022797A67306}" dt="2022-03-16T23:35:57.013" v="95" actId="26606"/>
          <ac:spMkLst>
            <pc:docMk/>
            <pc:sldMk cId="2693196608" sldId="305"/>
            <ac:spMk id="29" creationId="{96E45848-BEDA-4F24-9C4E-DA2120958262}"/>
          </ac:spMkLst>
        </pc:spChg>
        <pc:spChg chg="add del">
          <ac:chgData name="Laura Grantier" userId="b8411f4d4b5b29ad" providerId="LiveId" clId="{662EE651-9E11-4E10-B8E2-022797A67306}" dt="2022-03-16T23:35:57.013" v="95" actId="26606"/>
          <ac:spMkLst>
            <pc:docMk/>
            <pc:sldMk cId="2693196608" sldId="305"/>
            <ac:spMk id="31" creationId="{B2BB8117-A903-442C-9223-A4FEB85C3271}"/>
          </ac:spMkLst>
        </pc:spChg>
        <pc:spChg chg="add del">
          <ac:chgData name="Laura Grantier" userId="b8411f4d4b5b29ad" providerId="LiveId" clId="{662EE651-9E11-4E10-B8E2-022797A67306}" dt="2022-03-16T23:35:57.013" v="95" actId="26606"/>
          <ac:spMkLst>
            <pc:docMk/>
            <pc:sldMk cId="2693196608" sldId="305"/>
            <ac:spMk id="33" creationId="{C59300B8-3117-43F8-9F8E-68DB9F002F92}"/>
          </ac:spMkLst>
        </pc:spChg>
        <pc:spChg chg="add del">
          <ac:chgData name="Laura Grantier" userId="b8411f4d4b5b29ad" providerId="LiveId" clId="{662EE651-9E11-4E10-B8E2-022797A67306}" dt="2022-03-16T23:35:57.013" v="95" actId="26606"/>
          <ac:spMkLst>
            <pc:docMk/>
            <pc:sldMk cId="2693196608" sldId="305"/>
            <ac:spMk id="35" creationId="{1AFAE680-42C1-4104-B74F-B0A8F1FB264A}"/>
          </ac:spMkLst>
        </pc:spChg>
        <pc:spChg chg="add del mod">
          <ac:chgData name="Laura Grantier" userId="b8411f4d4b5b29ad" providerId="LiveId" clId="{662EE651-9E11-4E10-B8E2-022797A67306}" dt="2022-03-16T23:48:24.418" v="145" actId="931"/>
          <ac:spMkLst>
            <pc:docMk/>
            <pc:sldMk cId="2693196608" sldId="305"/>
            <ac:spMk id="36" creationId="{82059E2D-40F2-41A2-8840-C310EFB16B93}"/>
          </ac:spMkLst>
        </pc:spChg>
        <pc:spChg chg="add del">
          <ac:chgData name="Laura Grantier" userId="b8411f4d4b5b29ad" providerId="LiveId" clId="{662EE651-9E11-4E10-B8E2-022797A67306}" dt="2022-03-16T23:35:57.013" v="95" actId="26606"/>
          <ac:spMkLst>
            <pc:docMk/>
            <pc:sldMk cId="2693196608" sldId="305"/>
            <ac:spMk id="37" creationId="{828A8BA9-B3FE-4C96-A0A1-72A0D2C85578}"/>
          </ac:spMkLst>
        </pc:spChg>
        <pc:spChg chg="add del">
          <ac:chgData name="Laura Grantier" userId="b8411f4d4b5b29ad" providerId="LiveId" clId="{662EE651-9E11-4E10-B8E2-022797A67306}" dt="2022-03-16T23:35:57.013" v="95" actId="26606"/>
          <ac:spMkLst>
            <pc:docMk/>
            <pc:sldMk cId="2693196608" sldId="305"/>
            <ac:spMk id="39" creationId="{19F9CD66-32FC-448F-B4C5-67D17508A226}"/>
          </ac:spMkLst>
        </pc:spChg>
        <pc:spChg chg="add del">
          <ac:chgData name="Laura Grantier" userId="b8411f4d4b5b29ad" providerId="LiveId" clId="{662EE651-9E11-4E10-B8E2-022797A67306}" dt="2022-03-16T23:35:58.177" v="97" actId="26606"/>
          <ac:spMkLst>
            <pc:docMk/>
            <pc:sldMk cId="2693196608" sldId="305"/>
            <ac:spMk id="41" creationId="{DD7EAFE6-2BB9-41FB-9CF4-588CFC708774}"/>
          </ac:spMkLst>
        </pc:spChg>
        <pc:spChg chg="add del">
          <ac:chgData name="Laura Grantier" userId="b8411f4d4b5b29ad" providerId="LiveId" clId="{662EE651-9E11-4E10-B8E2-022797A67306}" dt="2022-03-16T23:35:58.177" v="97" actId="26606"/>
          <ac:spMkLst>
            <pc:docMk/>
            <pc:sldMk cId="2693196608" sldId="305"/>
            <ac:spMk id="42" creationId="{32768DCD-B824-413A-B330-8D57ADB3724C}"/>
          </ac:spMkLst>
        </pc:spChg>
        <pc:spChg chg="add del">
          <ac:chgData name="Laura Grantier" userId="b8411f4d4b5b29ad" providerId="LiveId" clId="{662EE651-9E11-4E10-B8E2-022797A67306}" dt="2022-03-16T23:35:58.177" v="97" actId="26606"/>
          <ac:spMkLst>
            <pc:docMk/>
            <pc:sldMk cId="2693196608" sldId="305"/>
            <ac:spMk id="43" creationId="{19F9CD66-32FC-448F-B4C5-67D17508A226}"/>
          </ac:spMkLst>
        </pc:spChg>
        <pc:spChg chg="add del">
          <ac:chgData name="Laura Grantier" userId="b8411f4d4b5b29ad" providerId="LiveId" clId="{662EE651-9E11-4E10-B8E2-022797A67306}" dt="2022-03-16T23:36:03.364" v="99" actId="26606"/>
          <ac:spMkLst>
            <pc:docMk/>
            <pc:sldMk cId="2693196608" sldId="305"/>
            <ac:spMk id="45" creationId="{DD7EAFE6-2BB9-41FB-9CF4-588CFC708774}"/>
          </ac:spMkLst>
        </pc:spChg>
        <pc:spChg chg="add del">
          <ac:chgData name="Laura Grantier" userId="b8411f4d4b5b29ad" providerId="LiveId" clId="{662EE651-9E11-4E10-B8E2-022797A67306}" dt="2022-03-16T23:36:03.364" v="99" actId="26606"/>
          <ac:spMkLst>
            <pc:docMk/>
            <pc:sldMk cId="2693196608" sldId="305"/>
            <ac:spMk id="46" creationId="{32768DCD-B824-413A-B330-8D57ADB3724C}"/>
          </ac:spMkLst>
        </pc:spChg>
        <pc:spChg chg="add del">
          <ac:chgData name="Laura Grantier" userId="b8411f4d4b5b29ad" providerId="LiveId" clId="{662EE651-9E11-4E10-B8E2-022797A67306}" dt="2022-03-16T23:36:03.364" v="99" actId="26606"/>
          <ac:spMkLst>
            <pc:docMk/>
            <pc:sldMk cId="2693196608" sldId="305"/>
            <ac:spMk id="47" creationId="{19F9CD66-32FC-448F-B4C5-67D17508A226}"/>
          </ac:spMkLst>
        </pc:spChg>
        <pc:spChg chg="add del">
          <ac:chgData name="Laura Grantier" userId="b8411f4d4b5b29ad" providerId="LiveId" clId="{662EE651-9E11-4E10-B8E2-022797A67306}" dt="2022-03-16T23:36:05.221" v="101" actId="26606"/>
          <ac:spMkLst>
            <pc:docMk/>
            <pc:sldMk cId="2693196608" sldId="305"/>
            <ac:spMk id="49" creationId="{DD7EAFE6-2BB9-41FB-9CF4-588CFC708774}"/>
          </ac:spMkLst>
        </pc:spChg>
        <pc:spChg chg="add del">
          <ac:chgData name="Laura Grantier" userId="b8411f4d4b5b29ad" providerId="LiveId" clId="{662EE651-9E11-4E10-B8E2-022797A67306}" dt="2022-03-16T23:36:05.221" v="101" actId="26606"/>
          <ac:spMkLst>
            <pc:docMk/>
            <pc:sldMk cId="2693196608" sldId="305"/>
            <ac:spMk id="50" creationId="{32768DCD-B824-413A-B330-8D57ADB3724C}"/>
          </ac:spMkLst>
        </pc:spChg>
        <pc:spChg chg="add del">
          <ac:chgData name="Laura Grantier" userId="b8411f4d4b5b29ad" providerId="LiveId" clId="{662EE651-9E11-4E10-B8E2-022797A67306}" dt="2022-03-16T23:36:06.249" v="103" actId="26606"/>
          <ac:spMkLst>
            <pc:docMk/>
            <pc:sldMk cId="2693196608" sldId="305"/>
            <ac:spMk id="52" creationId="{DD7EAFE6-2BB9-41FB-9CF4-588CFC708774}"/>
          </ac:spMkLst>
        </pc:spChg>
        <pc:spChg chg="add del">
          <ac:chgData name="Laura Grantier" userId="b8411f4d4b5b29ad" providerId="LiveId" clId="{662EE651-9E11-4E10-B8E2-022797A67306}" dt="2022-03-16T23:36:06.249" v="103" actId="26606"/>
          <ac:spMkLst>
            <pc:docMk/>
            <pc:sldMk cId="2693196608" sldId="305"/>
            <ac:spMk id="53" creationId="{32768DCD-B824-413A-B330-8D57ADB3724C}"/>
          </ac:spMkLst>
        </pc:spChg>
        <pc:spChg chg="add del">
          <ac:chgData name="Laura Grantier" userId="b8411f4d4b5b29ad" providerId="LiveId" clId="{662EE651-9E11-4E10-B8E2-022797A67306}" dt="2022-03-16T23:36:06.249" v="103" actId="26606"/>
          <ac:spMkLst>
            <pc:docMk/>
            <pc:sldMk cId="2693196608" sldId="305"/>
            <ac:spMk id="54" creationId="{19F9CD66-32FC-448F-B4C5-67D17508A226}"/>
          </ac:spMkLst>
        </pc:spChg>
        <pc:spChg chg="add del">
          <ac:chgData name="Laura Grantier" userId="b8411f4d4b5b29ad" providerId="LiveId" clId="{662EE651-9E11-4E10-B8E2-022797A67306}" dt="2022-03-16T23:36:07.300" v="105" actId="26606"/>
          <ac:spMkLst>
            <pc:docMk/>
            <pc:sldMk cId="2693196608" sldId="305"/>
            <ac:spMk id="56" creationId="{DD7EAFE6-2BB9-41FB-9CF4-588CFC708774}"/>
          </ac:spMkLst>
        </pc:spChg>
        <pc:spChg chg="add del">
          <ac:chgData name="Laura Grantier" userId="b8411f4d4b5b29ad" providerId="LiveId" clId="{662EE651-9E11-4E10-B8E2-022797A67306}" dt="2022-03-16T23:36:07.300" v="105" actId="26606"/>
          <ac:spMkLst>
            <pc:docMk/>
            <pc:sldMk cId="2693196608" sldId="305"/>
            <ac:spMk id="57" creationId="{32768DCD-B824-413A-B330-8D57ADB3724C}"/>
          </ac:spMkLst>
        </pc:spChg>
        <pc:spChg chg="add del">
          <ac:chgData name="Laura Grantier" userId="b8411f4d4b5b29ad" providerId="LiveId" clId="{662EE651-9E11-4E10-B8E2-022797A67306}" dt="2022-03-16T23:36:07.300" v="105" actId="26606"/>
          <ac:spMkLst>
            <pc:docMk/>
            <pc:sldMk cId="2693196608" sldId="305"/>
            <ac:spMk id="58" creationId="{96E45848-BEDA-4F24-9C4E-DA2120958262}"/>
          </ac:spMkLst>
        </pc:spChg>
        <pc:spChg chg="add del">
          <ac:chgData name="Laura Grantier" userId="b8411f4d4b5b29ad" providerId="LiveId" clId="{662EE651-9E11-4E10-B8E2-022797A67306}" dt="2022-03-16T23:36:07.300" v="105" actId="26606"/>
          <ac:spMkLst>
            <pc:docMk/>
            <pc:sldMk cId="2693196608" sldId="305"/>
            <ac:spMk id="59" creationId="{B2BB8117-A903-442C-9223-A4FEB85C3271}"/>
          </ac:spMkLst>
        </pc:spChg>
        <pc:spChg chg="add del">
          <ac:chgData name="Laura Grantier" userId="b8411f4d4b5b29ad" providerId="LiveId" clId="{662EE651-9E11-4E10-B8E2-022797A67306}" dt="2022-03-16T23:36:07.300" v="105" actId="26606"/>
          <ac:spMkLst>
            <pc:docMk/>
            <pc:sldMk cId="2693196608" sldId="305"/>
            <ac:spMk id="60" creationId="{C59300B8-3117-43F8-9F8E-68DB9F002F92}"/>
          </ac:spMkLst>
        </pc:spChg>
        <pc:spChg chg="add del">
          <ac:chgData name="Laura Grantier" userId="b8411f4d4b5b29ad" providerId="LiveId" clId="{662EE651-9E11-4E10-B8E2-022797A67306}" dt="2022-03-16T23:36:07.300" v="105" actId="26606"/>
          <ac:spMkLst>
            <pc:docMk/>
            <pc:sldMk cId="2693196608" sldId="305"/>
            <ac:spMk id="61" creationId="{1AFAE680-42C1-4104-B74F-B0A8F1FB264A}"/>
          </ac:spMkLst>
        </pc:spChg>
        <pc:spChg chg="add del">
          <ac:chgData name="Laura Grantier" userId="b8411f4d4b5b29ad" providerId="LiveId" clId="{662EE651-9E11-4E10-B8E2-022797A67306}" dt="2022-03-16T23:36:07.300" v="105" actId="26606"/>
          <ac:spMkLst>
            <pc:docMk/>
            <pc:sldMk cId="2693196608" sldId="305"/>
            <ac:spMk id="62" creationId="{828A8BA9-B3FE-4C96-A0A1-72A0D2C85578}"/>
          </ac:spMkLst>
        </pc:spChg>
        <pc:spChg chg="add del">
          <ac:chgData name="Laura Grantier" userId="b8411f4d4b5b29ad" providerId="LiveId" clId="{662EE651-9E11-4E10-B8E2-022797A67306}" dt="2022-03-16T23:36:07.300" v="105" actId="26606"/>
          <ac:spMkLst>
            <pc:docMk/>
            <pc:sldMk cId="2693196608" sldId="305"/>
            <ac:spMk id="63" creationId="{19F9CD66-32FC-448F-B4C5-67D17508A226}"/>
          </ac:spMkLst>
        </pc:spChg>
        <pc:spChg chg="add del">
          <ac:chgData name="Laura Grantier" userId="b8411f4d4b5b29ad" providerId="LiveId" clId="{662EE651-9E11-4E10-B8E2-022797A67306}" dt="2022-03-16T23:37:48" v="111" actId="26606"/>
          <ac:spMkLst>
            <pc:docMk/>
            <pc:sldMk cId="2693196608" sldId="305"/>
            <ac:spMk id="65" creationId="{DD7EAFE6-2BB9-41FB-9CF4-588CFC708774}"/>
          </ac:spMkLst>
        </pc:spChg>
        <pc:spChg chg="add del">
          <ac:chgData name="Laura Grantier" userId="b8411f4d4b5b29ad" providerId="LiveId" clId="{662EE651-9E11-4E10-B8E2-022797A67306}" dt="2022-03-16T23:37:48" v="111" actId="26606"/>
          <ac:spMkLst>
            <pc:docMk/>
            <pc:sldMk cId="2693196608" sldId="305"/>
            <ac:spMk id="66" creationId="{32768DCD-B824-413A-B330-8D57ADB3724C}"/>
          </ac:spMkLst>
        </pc:spChg>
        <pc:spChg chg="add del">
          <ac:chgData name="Laura Grantier" userId="b8411f4d4b5b29ad" providerId="LiveId" clId="{662EE651-9E11-4E10-B8E2-022797A67306}" dt="2022-03-16T23:37:48" v="111" actId="26606"/>
          <ac:spMkLst>
            <pc:docMk/>
            <pc:sldMk cId="2693196608" sldId="305"/>
            <ac:spMk id="67" creationId="{19F9CD66-32FC-448F-B4C5-67D17508A226}"/>
          </ac:spMkLst>
        </pc:spChg>
        <pc:spChg chg="add del">
          <ac:chgData name="Laura Grantier" userId="b8411f4d4b5b29ad" providerId="LiveId" clId="{662EE651-9E11-4E10-B8E2-022797A67306}" dt="2022-03-16T23:37:55.520" v="115" actId="26606"/>
          <ac:spMkLst>
            <pc:docMk/>
            <pc:sldMk cId="2693196608" sldId="305"/>
            <ac:spMk id="72" creationId="{DD7EAFE6-2BB9-41FB-9CF4-588CFC708774}"/>
          </ac:spMkLst>
        </pc:spChg>
        <pc:spChg chg="add del">
          <ac:chgData name="Laura Grantier" userId="b8411f4d4b5b29ad" providerId="LiveId" clId="{662EE651-9E11-4E10-B8E2-022797A67306}" dt="2022-03-16T23:37:55.520" v="115" actId="26606"/>
          <ac:spMkLst>
            <pc:docMk/>
            <pc:sldMk cId="2693196608" sldId="305"/>
            <ac:spMk id="74" creationId="{32768DCD-B824-413A-B330-8D57ADB3724C}"/>
          </ac:spMkLst>
        </pc:spChg>
        <pc:spChg chg="add del">
          <ac:chgData name="Laura Grantier" userId="b8411f4d4b5b29ad" providerId="LiveId" clId="{662EE651-9E11-4E10-B8E2-022797A67306}" dt="2022-03-16T23:37:55.520" v="115" actId="26606"/>
          <ac:spMkLst>
            <pc:docMk/>
            <pc:sldMk cId="2693196608" sldId="305"/>
            <ac:spMk id="76" creationId="{19F9CD66-32FC-448F-B4C5-67D17508A226}"/>
          </ac:spMkLst>
        </pc:spChg>
        <pc:spChg chg="add del">
          <ac:chgData name="Laura Grantier" userId="b8411f4d4b5b29ad" providerId="LiveId" clId="{662EE651-9E11-4E10-B8E2-022797A67306}" dt="2022-03-16T23:37:55.515" v="114" actId="26606"/>
          <ac:spMkLst>
            <pc:docMk/>
            <pc:sldMk cId="2693196608" sldId="305"/>
            <ac:spMk id="81" creationId="{DD7EAFE6-2BB9-41FB-9CF4-588CFC708774}"/>
          </ac:spMkLst>
        </pc:spChg>
        <pc:spChg chg="add del">
          <ac:chgData name="Laura Grantier" userId="b8411f4d4b5b29ad" providerId="LiveId" clId="{662EE651-9E11-4E10-B8E2-022797A67306}" dt="2022-03-16T23:37:55.515" v="114" actId="26606"/>
          <ac:spMkLst>
            <pc:docMk/>
            <pc:sldMk cId="2693196608" sldId="305"/>
            <ac:spMk id="83" creationId="{32768DCD-B824-413A-B330-8D57ADB3724C}"/>
          </ac:spMkLst>
        </pc:spChg>
        <pc:spChg chg="add del">
          <ac:chgData name="Laura Grantier" userId="b8411f4d4b5b29ad" providerId="LiveId" clId="{662EE651-9E11-4E10-B8E2-022797A67306}" dt="2022-03-16T23:39:35.454" v="121" actId="26606"/>
          <ac:spMkLst>
            <pc:docMk/>
            <pc:sldMk cId="2693196608" sldId="305"/>
            <ac:spMk id="85" creationId="{19F9CD66-32FC-448F-B4C5-67D17508A226}"/>
          </ac:spMkLst>
        </pc:spChg>
        <pc:spChg chg="add del">
          <ac:chgData name="Laura Grantier" userId="b8411f4d4b5b29ad" providerId="LiveId" clId="{662EE651-9E11-4E10-B8E2-022797A67306}" dt="2022-03-16T23:39:35.454" v="121" actId="26606"/>
          <ac:spMkLst>
            <pc:docMk/>
            <pc:sldMk cId="2693196608" sldId="305"/>
            <ac:spMk id="86" creationId="{DD7EAFE6-2BB9-41FB-9CF4-588CFC708774}"/>
          </ac:spMkLst>
        </pc:spChg>
        <pc:spChg chg="add del">
          <ac:chgData name="Laura Grantier" userId="b8411f4d4b5b29ad" providerId="LiveId" clId="{662EE651-9E11-4E10-B8E2-022797A67306}" dt="2022-03-16T23:39:35.454" v="121" actId="26606"/>
          <ac:spMkLst>
            <pc:docMk/>
            <pc:sldMk cId="2693196608" sldId="305"/>
            <ac:spMk id="87" creationId="{32768DCD-B824-413A-B330-8D57ADB3724C}"/>
          </ac:spMkLst>
        </pc:spChg>
        <pc:spChg chg="add del">
          <ac:chgData name="Laura Grantier" userId="b8411f4d4b5b29ad" providerId="LiveId" clId="{662EE651-9E11-4E10-B8E2-022797A67306}" dt="2022-03-16T23:39:46.496" v="126" actId="26606"/>
          <ac:spMkLst>
            <pc:docMk/>
            <pc:sldMk cId="2693196608" sldId="305"/>
            <ac:spMk id="92" creationId="{DD7EAFE6-2BB9-41FB-9CF4-588CFC708774}"/>
          </ac:spMkLst>
        </pc:spChg>
        <pc:spChg chg="add del">
          <ac:chgData name="Laura Grantier" userId="b8411f4d4b5b29ad" providerId="LiveId" clId="{662EE651-9E11-4E10-B8E2-022797A67306}" dt="2022-03-16T23:39:46.496" v="126" actId="26606"/>
          <ac:spMkLst>
            <pc:docMk/>
            <pc:sldMk cId="2693196608" sldId="305"/>
            <ac:spMk id="94" creationId="{32768DCD-B824-413A-B330-8D57ADB3724C}"/>
          </ac:spMkLst>
        </pc:spChg>
        <pc:spChg chg="add del">
          <ac:chgData name="Laura Grantier" userId="b8411f4d4b5b29ad" providerId="LiveId" clId="{662EE651-9E11-4E10-B8E2-022797A67306}" dt="2022-03-16T23:39:46.496" v="126" actId="26606"/>
          <ac:spMkLst>
            <pc:docMk/>
            <pc:sldMk cId="2693196608" sldId="305"/>
            <ac:spMk id="96" creationId="{19F9CD66-32FC-448F-B4C5-67D17508A226}"/>
          </ac:spMkLst>
        </pc:spChg>
        <pc:spChg chg="add del">
          <ac:chgData name="Laura Grantier" userId="b8411f4d4b5b29ad" providerId="LiveId" clId="{662EE651-9E11-4E10-B8E2-022797A67306}" dt="2022-03-16T23:45:14.338" v="142" actId="26606"/>
          <ac:spMkLst>
            <pc:docMk/>
            <pc:sldMk cId="2693196608" sldId="305"/>
            <ac:spMk id="101" creationId="{DD7EAFE6-2BB9-41FB-9CF4-588CFC708774}"/>
          </ac:spMkLst>
        </pc:spChg>
        <pc:spChg chg="add del">
          <ac:chgData name="Laura Grantier" userId="b8411f4d4b5b29ad" providerId="LiveId" clId="{662EE651-9E11-4E10-B8E2-022797A67306}" dt="2022-03-16T23:45:14.338" v="142" actId="26606"/>
          <ac:spMkLst>
            <pc:docMk/>
            <pc:sldMk cId="2693196608" sldId="305"/>
            <ac:spMk id="103" creationId="{32768DCD-B824-413A-B330-8D57ADB3724C}"/>
          </ac:spMkLst>
        </pc:spChg>
        <pc:spChg chg="add del">
          <ac:chgData name="Laura Grantier" userId="b8411f4d4b5b29ad" providerId="LiveId" clId="{662EE651-9E11-4E10-B8E2-022797A67306}" dt="2022-03-16T23:45:14.338" v="142" actId="26606"/>
          <ac:spMkLst>
            <pc:docMk/>
            <pc:sldMk cId="2693196608" sldId="305"/>
            <ac:spMk id="105" creationId="{96E45848-BEDA-4F24-9C4E-DA2120958262}"/>
          </ac:spMkLst>
        </pc:spChg>
        <pc:spChg chg="add del">
          <ac:chgData name="Laura Grantier" userId="b8411f4d4b5b29ad" providerId="LiveId" clId="{662EE651-9E11-4E10-B8E2-022797A67306}" dt="2022-03-16T23:45:14.338" v="142" actId="26606"/>
          <ac:spMkLst>
            <pc:docMk/>
            <pc:sldMk cId="2693196608" sldId="305"/>
            <ac:spMk id="107" creationId="{B2BB8117-A903-442C-9223-A4FEB85C3271}"/>
          </ac:spMkLst>
        </pc:spChg>
        <pc:spChg chg="add del">
          <ac:chgData name="Laura Grantier" userId="b8411f4d4b5b29ad" providerId="LiveId" clId="{662EE651-9E11-4E10-B8E2-022797A67306}" dt="2022-03-16T23:45:14.338" v="142" actId="26606"/>
          <ac:spMkLst>
            <pc:docMk/>
            <pc:sldMk cId="2693196608" sldId="305"/>
            <ac:spMk id="109" creationId="{C59300B8-3117-43F8-9F8E-68DB9F002F92}"/>
          </ac:spMkLst>
        </pc:spChg>
        <pc:spChg chg="add del">
          <ac:chgData name="Laura Grantier" userId="b8411f4d4b5b29ad" providerId="LiveId" clId="{662EE651-9E11-4E10-B8E2-022797A67306}" dt="2022-03-16T23:45:14.338" v="142" actId="26606"/>
          <ac:spMkLst>
            <pc:docMk/>
            <pc:sldMk cId="2693196608" sldId="305"/>
            <ac:spMk id="111" creationId="{1AFAE680-42C1-4104-B74F-B0A8F1FB264A}"/>
          </ac:spMkLst>
        </pc:spChg>
        <pc:spChg chg="add del">
          <ac:chgData name="Laura Grantier" userId="b8411f4d4b5b29ad" providerId="LiveId" clId="{662EE651-9E11-4E10-B8E2-022797A67306}" dt="2022-03-16T23:45:14.338" v="142" actId="26606"/>
          <ac:spMkLst>
            <pc:docMk/>
            <pc:sldMk cId="2693196608" sldId="305"/>
            <ac:spMk id="113" creationId="{828A8BA9-B3FE-4C96-A0A1-72A0D2C85578}"/>
          </ac:spMkLst>
        </pc:spChg>
        <pc:spChg chg="add del">
          <ac:chgData name="Laura Grantier" userId="b8411f4d4b5b29ad" providerId="LiveId" clId="{662EE651-9E11-4E10-B8E2-022797A67306}" dt="2022-03-16T23:45:14.338" v="142" actId="26606"/>
          <ac:spMkLst>
            <pc:docMk/>
            <pc:sldMk cId="2693196608" sldId="305"/>
            <ac:spMk id="115" creationId="{19F9CD66-32FC-448F-B4C5-67D17508A226}"/>
          </ac:spMkLst>
        </pc:spChg>
        <pc:spChg chg="add del">
          <ac:chgData name="Laura Grantier" userId="b8411f4d4b5b29ad" providerId="LiveId" clId="{662EE651-9E11-4E10-B8E2-022797A67306}" dt="2022-03-16T23:48:40.774" v="149" actId="26606"/>
          <ac:spMkLst>
            <pc:docMk/>
            <pc:sldMk cId="2693196608" sldId="305"/>
            <ac:spMk id="117" creationId="{DD7EAFE6-2BB9-41FB-9CF4-588CFC708774}"/>
          </ac:spMkLst>
        </pc:spChg>
        <pc:spChg chg="add del">
          <ac:chgData name="Laura Grantier" userId="b8411f4d4b5b29ad" providerId="LiveId" clId="{662EE651-9E11-4E10-B8E2-022797A67306}" dt="2022-03-16T23:48:40.774" v="149" actId="26606"/>
          <ac:spMkLst>
            <pc:docMk/>
            <pc:sldMk cId="2693196608" sldId="305"/>
            <ac:spMk id="118" creationId="{32768DCD-B824-413A-B330-8D57ADB3724C}"/>
          </ac:spMkLst>
        </pc:spChg>
        <pc:spChg chg="add del">
          <ac:chgData name="Laura Grantier" userId="b8411f4d4b5b29ad" providerId="LiveId" clId="{662EE651-9E11-4E10-B8E2-022797A67306}" dt="2022-03-16T23:48:40.774" v="149" actId="26606"/>
          <ac:spMkLst>
            <pc:docMk/>
            <pc:sldMk cId="2693196608" sldId="305"/>
            <ac:spMk id="119" creationId="{19F9CD66-32FC-448F-B4C5-67D17508A226}"/>
          </ac:spMkLst>
        </pc:spChg>
        <pc:spChg chg="add del">
          <ac:chgData name="Laura Grantier" userId="b8411f4d4b5b29ad" providerId="LiveId" clId="{662EE651-9E11-4E10-B8E2-022797A67306}" dt="2022-03-16T23:44:16.439" v="133" actId="26606"/>
          <ac:spMkLst>
            <pc:docMk/>
            <pc:sldMk cId="2693196608" sldId="305"/>
            <ac:spMk id="120" creationId="{DD7EAFE6-2BB9-41FB-9CF4-588CFC708774}"/>
          </ac:spMkLst>
        </pc:spChg>
        <pc:spChg chg="add">
          <ac:chgData name="Laura Grantier" userId="b8411f4d4b5b29ad" providerId="LiveId" clId="{662EE651-9E11-4E10-B8E2-022797A67306}" dt="2022-03-16T23:48:40.774" v="149" actId="26606"/>
          <ac:spMkLst>
            <pc:docMk/>
            <pc:sldMk cId="2693196608" sldId="305"/>
            <ac:spMk id="121" creationId="{DD7EAFE6-2BB9-41FB-9CF4-588CFC708774}"/>
          </ac:spMkLst>
        </pc:spChg>
        <pc:spChg chg="add del">
          <ac:chgData name="Laura Grantier" userId="b8411f4d4b5b29ad" providerId="LiveId" clId="{662EE651-9E11-4E10-B8E2-022797A67306}" dt="2022-03-16T23:44:16.439" v="133" actId="26606"/>
          <ac:spMkLst>
            <pc:docMk/>
            <pc:sldMk cId="2693196608" sldId="305"/>
            <ac:spMk id="122" creationId="{32768DCD-B824-413A-B330-8D57ADB3724C}"/>
          </ac:spMkLst>
        </pc:spChg>
        <pc:spChg chg="add">
          <ac:chgData name="Laura Grantier" userId="b8411f4d4b5b29ad" providerId="LiveId" clId="{662EE651-9E11-4E10-B8E2-022797A67306}" dt="2022-03-16T23:48:40.774" v="149" actId="26606"/>
          <ac:spMkLst>
            <pc:docMk/>
            <pc:sldMk cId="2693196608" sldId="305"/>
            <ac:spMk id="123" creationId="{32768DCD-B824-413A-B330-8D57ADB3724C}"/>
          </ac:spMkLst>
        </pc:spChg>
        <pc:spChg chg="add del">
          <ac:chgData name="Laura Grantier" userId="b8411f4d4b5b29ad" providerId="LiveId" clId="{662EE651-9E11-4E10-B8E2-022797A67306}" dt="2022-03-16T23:44:16.439" v="133" actId="26606"/>
          <ac:spMkLst>
            <pc:docMk/>
            <pc:sldMk cId="2693196608" sldId="305"/>
            <ac:spMk id="124" creationId="{19F9CD66-32FC-448F-B4C5-67D17508A226}"/>
          </ac:spMkLst>
        </pc:spChg>
        <pc:spChg chg="add del">
          <ac:chgData name="Laura Grantier" userId="b8411f4d4b5b29ad" providerId="LiveId" clId="{662EE651-9E11-4E10-B8E2-022797A67306}" dt="2022-03-16T23:44:55.729" v="135" actId="26606"/>
          <ac:spMkLst>
            <pc:docMk/>
            <pc:sldMk cId="2693196608" sldId="305"/>
            <ac:spMk id="126" creationId="{DD7EAFE6-2BB9-41FB-9CF4-588CFC708774}"/>
          </ac:spMkLst>
        </pc:spChg>
        <pc:spChg chg="add del">
          <ac:chgData name="Laura Grantier" userId="b8411f4d4b5b29ad" providerId="LiveId" clId="{662EE651-9E11-4E10-B8E2-022797A67306}" dt="2022-03-16T23:44:55.729" v="135" actId="26606"/>
          <ac:spMkLst>
            <pc:docMk/>
            <pc:sldMk cId="2693196608" sldId="305"/>
            <ac:spMk id="127" creationId="{19B36E71-93BD-4984-AC9C-CC9FB9CC06D6}"/>
          </ac:spMkLst>
        </pc:spChg>
        <pc:picChg chg="del">
          <ac:chgData name="Laura Grantier" userId="b8411f4d4b5b29ad" providerId="LiveId" clId="{662EE651-9E11-4E10-B8E2-022797A67306}" dt="2022-03-16T23:30:52.361" v="87" actId="478"/>
          <ac:picMkLst>
            <pc:docMk/>
            <pc:sldMk cId="2693196608" sldId="305"/>
            <ac:picMk id="7" creationId="{4C238EB8-09B7-4151-B562-13B050D4A3E6}"/>
          </ac:picMkLst>
        </pc:picChg>
        <pc:picChg chg="del">
          <ac:chgData name="Laura Grantier" userId="b8411f4d4b5b29ad" providerId="LiveId" clId="{662EE651-9E11-4E10-B8E2-022797A67306}" dt="2022-03-16T23:30:53.455" v="88" actId="478"/>
          <ac:picMkLst>
            <pc:docMk/>
            <pc:sldMk cId="2693196608" sldId="305"/>
            <ac:picMk id="9" creationId="{8C7F1323-5935-4F21-BFEA-E642AAB30A75}"/>
          </ac:picMkLst>
        </pc:picChg>
        <pc:picChg chg="add del mod">
          <ac:chgData name="Laura Grantier" userId="b8411f4d4b5b29ad" providerId="LiveId" clId="{662EE651-9E11-4E10-B8E2-022797A67306}" dt="2022-03-16T23:37:35.555" v="107" actId="478"/>
          <ac:picMkLst>
            <pc:docMk/>
            <pc:sldMk cId="2693196608" sldId="305"/>
            <ac:picMk id="11" creationId="{5BD1CDE3-5E57-4CD9-93E4-3836FF776911}"/>
          </ac:picMkLst>
        </pc:picChg>
        <pc:picChg chg="add del mod">
          <ac:chgData name="Laura Grantier" userId="b8411f4d4b5b29ad" providerId="LiveId" clId="{662EE651-9E11-4E10-B8E2-022797A67306}" dt="2022-03-16T23:38:02.700" v="117" actId="478"/>
          <ac:picMkLst>
            <pc:docMk/>
            <pc:sldMk cId="2693196608" sldId="305"/>
            <ac:picMk id="15" creationId="{C49B68B3-1147-4F0D-A875-F3F759BE877B}"/>
          </ac:picMkLst>
        </pc:picChg>
        <pc:picChg chg="add del mod">
          <ac:chgData name="Laura Grantier" userId="b8411f4d4b5b29ad" providerId="LiveId" clId="{662EE651-9E11-4E10-B8E2-022797A67306}" dt="2022-03-16T23:39:54.186" v="127" actId="478"/>
          <ac:picMkLst>
            <pc:docMk/>
            <pc:sldMk cId="2693196608" sldId="305"/>
            <ac:picMk id="22" creationId="{A295BBAB-BA46-43D2-8C94-0A15D1427E1E}"/>
          </ac:picMkLst>
        </pc:picChg>
        <pc:picChg chg="add del mod">
          <ac:chgData name="Laura Grantier" userId="b8411f4d4b5b29ad" providerId="LiveId" clId="{662EE651-9E11-4E10-B8E2-022797A67306}" dt="2022-03-16T23:44:56.867" v="138" actId="931"/>
          <ac:picMkLst>
            <pc:docMk/>
            <pc:sldMk cId="2693196608" sldId="305"/>
            <ac:picMk id="28" creationId="{D9A79440-4825-480D-80ED-B9F32EA269FF}"/>
          </ac:picMkLst>
        </pc:picChg>
        <pc:picChg chg="add del mod">
          <ac:chgData name="Laura Grantier" userId="b8411f4d4b5b29ad" providerId="LiveId" clId="{662EE651-9E11-4E10-B8E2-022797A67306}" dt="2022-03-16T23:45:28.263" v="144" actId="478"/>
          <ac:picMkLst>
            <pc:docMk/>
            <pc:sldMk cId="2693196608" sldId="305"/>
            <ac:picMk id="32" creationId="{EAE5C5FD-F92D-417D-9363-E1A8420F2AE5}"/>
          </ac:picMkLst>
        </pc:picChg>
        <pc:picChg chg="add mod">
          <ac:chgData name="Laura Grantier" userId="b8411f4d4b5b29ad" providerId="LiveId" clId="{662EE651-9E11-4E10-B8E2-022797A67306}" dt="2022-03-16T23:48:40.774" v="149" actId="26606"/>
          <ac:picMkLst>
            <pc:docMk/>
            <pc:sldMk cId="2693196608" sldId="305"/>
            <ac:picMk id="40" creationId="{8B3E4FA5-38A5-4BC0-8F49-38E52399FDB1}"/>
          </ac:picMkLst>
        </pc:picChg>
        <pc:picChg chg="add del">
          <ac:chgData name="Laura Grantier" userId="b8411f4d4b5b29ad" providerId="LiveId" clId="{662EE651-9E11-4E10-B8E2-022797A67306}" dt="2022-03-16T23:53:45.912" v="221" actId="478"/>
          <ac:picMkLst>
            <pc:docMk/>
            <pc:sldMk cId="2693196608" sldId="305"/>
            <ac:picMk id="48" creationId="{EAAEA9FF-3CBD-4390-B3B9-D0E2250B8948}"/>
          </ac:picMkLst>
        </pc:picChg>
        <pc:picChg chg="add mod">
          <ac:chgData name="Laura Grantier" userId="b8411f4d4b5b29ad" providerId="LiveId" clId="{662EE651-9E11-4E10-B8E2-022797A67306}" dt="2022-03-16T23:55:06.458" v="275" actId="14100"/>
          <ac:picMkLst>
            <pc:docMk/>
            <pc:sldMk cId="2693196608" sldId="305"/>
            <ac:picMk id="55" creationId="{2F334C7E-B176-421D-BFF5-8E818E017017}"/>
          </ac:picMkLst>
        </pc:picChg>
      </pc:sldChg>
      <pc:sldChg chg="modSp mod">
        <pc:chgData name="Laura Grantier" userId="b8411f4d4b5b29ad" providerId="LiveId" clId="{662EE651-9E11-4E10-B8E2-022797A67306}" dt="2022-03-14T19:30:11.572" v="77" actId="20577"/>
        <pc:sldMkLst>
          <pc:docMk/>
          <pc:sldMk cId="1590342866" sldId="330"/>
        </pc:sldMkLst>
        <pc:spChg chg="mod">
          <ac:chgData name="Laura Grantier" userId="b8411f4d4b5b29ad" providerId="LiveId" clId="{662EE651-9E11-4E10-B8E2-022797A67306}" dt="2022-03-14T19:30:11.572" v="77" actId="20577"/>
          <ac:spMkLst>
            <pc:docMk/>
            <pc:sldMk cId="1590342866" sldId="330"/>
            <ac:spMk id="3" creationId="{2F49AA98-AED4-4FAD-999C-98B64BB9DF71}"/>
          </ac:spMkLst>
        </pc:spChg>
      </pc:sldChg>
      <pc:sldChg chg="del">
        <pc:chgData name="Laura Grantier" userId="b8411f4d4b5b29ad" providerId="LiveId" clId="{662EE651-9E11-4E10-B8E2-022797A67306}" dt="2022-03-17T00:23:30.177" v="355" actId="47"/>
        <pc:sldMkLst>
          <pc:docMk/>
          <pc:sldMk cId="1510143952" sldId="332"/>
        </pc:sldMkLst>
      </pc:sldChg>
      <pc:sldChg chg="del">
        <pc:chgData name="Laura Grantier" userId="b8411f4d4b5b29ad" providerId="LiveId" clId="{662EE651-9E11-4E10-B8E2-022797A67306}" dt="2022-03-17T00:21:46.012" v="334" actId="47"/>
        <pc:sldMkLst>
          <pc:docMk/>
          <pc:sldMk cId="3800068970" sldId="335"/>
        </pc:sldMkLst>
      </pc:sldChg>
      <pc:sldChg chg="modSp mod ord">
        <pc:chgData name="Laura Grantier" userId="b8411f4d4b5b29ad" providerId="LiveId" clId="{662EE651-9E11-4E10-B8E2-022797A67306}" dt="2022-03-17T04:55:02.332" v="405" actId="255"/>
        <pc:sldMkLst>
          <pc:docMk/>
          <pc:sldMk cId="943091750" sldId="336"/>
        </pc:sldMkLst>
        <pc:spChg chg="mod">
          <ac:chgData name="Laura Grantier" userId="b8411f4d4b5b29ad" providerId="LiveId" clId="{662EE651-9E11-4E10-B8E2-022797A67306}" dt="2022-03-17T04:55:02.332" v="405" actId="255"/>
          <ac:spMkLst>
            <pc:docMk/>
            <pc:sldMk cId="943091750" sldId="336"/>
            <ac:spMk id="2" creationId="{40C58CC6-FF60-4FC8-BA35-52A8BDDCF95E}"/>
          </ac:spMkLst>
        </pc:spChg>
        <pc:spChg chg="mod">
          <ac:chgData name="Laura Grantier" userId="b8411f4d4b5b29ad" providerId="LiveId" clId="{662EE651-9E11-4E10-B8E2-022797A67306}" dt="2022-03-17T04:54:47.891" v="404" actId="2711"/>
          <ac:spMkLst>
            <pc:docMk/>
            <pc:sldMk cId="943091750" sldId="336"/>
            <ac:spMk id="3" creationId="{BF0E0066-50A4-4BA2-9D04-DA968D2AB1C6}"/>
          </ac:spMkLst>
        </pc:spChg>
      </pc:sldChg>
      <pc:sldChg chg="modSp del">
        <pc:chgData name="Laura Grantier" userId="b8411f4d4b5b29ad" providerId="LiveId" clId="{662EE651-9E11-4E10-B8E2-022797A67306}" dt="2022-03-14T19:21:22.836" v="1" actId="2696"/>
        <pc:sldMkLst>
          <pc:docMk/>
          <pc:sldMk cId="33020697" sldId="338"/>
        </pc:sldMkLst>
        <pc:graphicFrameChg chg="mod">
          <ac:chgData name="Laura Grantier" userId="b8411f4d4b5b29ad" providerId="LiveId" clId="{662EE651-9E11-4E10-B8E2-022797A67306}" dt="2022-03-14T19:21:08.927" v="0"/>
          <ac:graphicFrameMkLst>
            <pc:docMk/>
            <pc:sldMk cId="33020697" sldId="338"/>
            <ac:graphicFrameMk id="6" creationId="{BC8CF11F-379E-4BD6-BFF8-2E1645B2EF25}"/>
          </ac:graphicFrameMkLst>
        </pc:graphicFrameChg>
      </pc:sldChg>
      <pc:sldChg chg="addSp delSp modSp mod setBg">
        <pc:chgData name="Laura Grantier" userId="b8411f4d4b5b29ad" providerId="LiveId" clId="{662EE651-9E11-4E10-B8E2-022797A67306}" dt="2022-03-16T23:53:05.738" v="218" actId="26606"/>
        <pc:sldMkLst>
          <pc:docMk/>
          <pc:sldMk cId="2262191475" sldId="339"/>
        </pc:sldMkLst>
        <pc:spChg chg="del">
          <ac:chgData name="Laura Grantier" userId="b8411f4d4b5b29ad" providerId="LiveId" clId="{662EE651-9E11-4E10-B8E2-022797A67306}" dt="2022-03-16T23:51:31.076" v="175" actId="478"/>
          <ac:spMkLst>
            <pc:docMk/>
            <pc:sldMk cId="2262191475" sldId="339"/>
            <ac:spMk id="2" creationId="{CE5D5648-EC4F-4D61-9453-4E038C0332BD}"/>
          </ac:spMkLst>
        </pc:spChg>
        <pc:spChg chg="mod">
          <ac:chgData name="Laura Grantier" userId="b8411f4d4b5b29ad" providerId="LiveId" clId="{662EE651-9E11-4E10-B8E2-022797A67306}" dt="2022-03-16T23:53:05.738" v="218" actId="26606"/>
          <ac:spMkLst>
            <pc:docMk/>
            <pc:sldMk cId="2262191475" sldId="339"/>
            <ac:spMk id="5" creationId="{ADA3CCFA-9D3B-44D7-8242-579B453172D2}"/>
          </ac:spMkLst>
        </pc:spChg>
        <pc:spChg chg="mod">
          <ac:chgData name="Laura Grantier" userId="b8411f4d4b5b29ad" providerId="LiveId" clId="{662EE651-9E11-4E10-B8E2-022797A67306}" dt="2022-03-16T23:53:05.738" v="218" actId="26606"/>
          <ac:spMkLst>
            <pc:docMk/>
            <pc:sldMk cId="2262191475" sldId="339"/>
            <ac:spMk id="6" creationId="{1011E6AD-E6EE-4A80-8931-5E7F66D2AEC7}"/>
          </ac:spMkLst>
        </pc:spChg>
        <pc:spChg chg="mod">
          <ac:chgData name="Laura Grantier" userId="b8411f4d4b5b29ad" providerId="LiveId" clId="{662EE651-9E11-4E10-B8E2-022797A67306}" dt="2022-03-16T23:53:05.738" v="218" actId="26606"/>
          <ac:spMkLst>
            <pc:docMk/>
            <pc:sldMk cId="2262191475" sldId="339"/>
            <ac:spMk id="7" creationId="{E7BA18D9-DF9D-45C8-A71D-661F2BD20474}"/>
          </ac:spMkLst>
        </pc:spChg>
        <pc:spChg chg="add mod ord">
          <ac:chgData name="Laura Grantier" userId="b8411f4d4b5b29ad" providerId="LiveId" clId="{662EE651-9E11-4E10-B8E2-022797A67306}" dt="2022-03-16T23:53:05.738" v="218" actId="26606"/>
          <ac:spMkLst>
            <pc:docMk/>
            <pc:sldMk cId="2262191475" sldId="339"/>
            <ac:spMk id="8" creationId="{FD87B6C5-0E4C-4066-8FFA-3778FB1FFE7E}"/>
          </ac:spMkLst>
        </pc:spChg>
        <pc:spChg chg="add del mod">
          <ac:chgData name="Laura Grantier" userId="b8411f4d4b5b29ad" providerId="LiveId" clId="{662EE651-9E11-4E10-B8E2-022797A67306}" dt="2022-03-16T23:52:23.159" v="204" actId="931"/>
          <ac:spMkLst>
            <pc:docMk/>
            <pc:sldMk cId="2262191475" sldId="339"/>
            <ac:spMk id="10" creationId="{E8785C3B-45C6-4629-8207-4D40E6BA9FE7}"/>
          </ac:spMkLst>
        </pc:spChg>
        <pc:spChg chg="add del">
          <ac:chgData name="Laura Grantier" userId="b8411f4d4b5b29ad" providerId="LiveId" clId="{662EE651-9E11-4E10-B8E2-022797A67306}" dt="2022-03-16T23:53:05.706" v="217" actId="26606"/>
          <ac:spMkLst>
            <pc:docMk/>
            <pc:sldMk cId="2262191475" sldId="339"/>
            <ac:spMk id="14" creationId="{32768DCD-B824-413A-B330-8D57ADB3724C}"/>
          </ac:spMkLst>
        </pc:spChg>
        <pc:spChg chg="add del">
          <ac:chgData name="Laura Grantier" userId="b8411f4d4b5b29ad" providerId="LiveId" clId="{662EE651-9E11-4E10-B8E2-022797A67306}" dt="2022-03-16T23:53:05.706" v="217" actId="26606"/>
          <ac:spMkLst>
            <pc:docMk/>
            <pc:sldMk cId="2262191475" sldId="339"/>
            <ac:spMk id="15" creationId="{19F9CD66-32FC-448F-B4C5-67D17508A226}"/>
          </ac:spMkLst>
        </pc:spChg>
        <pc:spChg chg="add del">
          <ac:chgData name="Laura Grantier" userId="b8411f4d4b5b29ad" providerId="LiveId" clId="{662EE651-9E11-4E10-B8E2-022797A67306}" dt="2022-03-16T23:52:43.437" v="207" actId="26606"/>
          <ac:spMkLst>
            <pc:docMk/>
            <pc:sldMk cId="2262191475" sldId="339"/>
            <ac:spMk id="16" creationId="{D8A784C2-03B8-F2E8-4317-0158FB057BA5}"/>
          </ac:spMkLst>
        </pc:spChg>
        <pc:spChg chg="add del">
          <ac:chgData name="Laura Grantier" userId="b8411f4d4b5b29ad" providerId="LiveId" clId="{662EE651-9E11-4E10-B8E2-022797A67306}" dt="2022-03-16T23:53:05.706" v="217" actId="26606"/>
          <ac:spMkLst>
            <pc:docMk/>
            <pc:sldMk cId="2262191475" sldId="339"/>
            <ac:spMk id="17" creationId="{6F566E83-F289-A4A5-069D-91E5235504C1}"/>
          </ac:spMkLst>
        </pc:spChg>
        <pc:spChg chg="add del">
          <ac:chgData name="Laura Grantier" userId="b8411f4d4b5b29ad" providerId="LiveId" clId="{662EE651-9E11-4E10-B8E2-022797A67306}" dt="2022-03-16T23:52:43.437" v="207" actId="26606"/>
          <ac:spMkLst>
            <pc:docMk/>
            <pc:sldMk cId="2262191475" sldId="339"/>
            <ac:spMk id="19" creationId="{32768DCD-B824-413A-B330-8D57ADB3724C}"/>
          </ac:spMkLst>
        </pc:spChg>
        <pc:spChg chg="add">
          <ac:chgData name="Laura Grantier" userId="b8411f4d4b5b29ad" providerId="LiveId" clId="{662EE651-9E11-4E10-B8E2-022797A67306}" dt="2022-03-16T23:53:05.738" v="218" actId="26606"/>
          <ac:spMkLst>
            <pc:docMk/>
            <pc:sldMk cId="2262191475" sldId="339"/>
            <ac:spMk id="20" creationId="{DD7EAFE6-2BB9-41FB-9CF4-588CFC708774}"/>
          </ac:spMkLst>
        </pc:spChg>
        <pc:spChg chg="add del">
          <ac:chgData name="Laura Grantier" userId="b8411f4d4b5b29ad" providerId="LiveId" clId="{662EE651-9E11-4E10-B8E2-022797A67306}" dt="2022-03-16T23:52:45.848" v="209" actId="26606"/>
          <ac:spMkLst>
            <pc:docMk/>
            <pc:sldMk cId="2262191475" sldId="339"/>
            <ac:spMk id="21" creationId="{19F9CD66-32FC-448F-B4C5-67D17508A226}"/>
          </ac:spMkLst>
        </pc:spChg>
        <pc:spChg chg="add del">
          <ac:chgData name="Laura Grantier" userId="b8411f4d4b5b29ad" providerId="LiveId" clId="{662EE651-9E11-4E10-B8E2-022797A67306}" dt="2022-03-16T23:52:45.848" v="209" actId="26606"/>
          <ac:spMkLst>
            <pc:docMk/>
            <pc:sldMk cId="2262191475" sldId="339"/>
            <ac:spMk id="22" creationId="{32768DCD-B824-413A-B330-8D57ADB3724C}"/>
          </ac:spMkLst>
        </pc:spChg>
        <pc:spChg chg="add del">
          <ac:chgData name="Laura Grantier" userId="b8411f4d4b5b29ad" providerId="LiveId" clId="{662EE651-9E11-4E10-B8E2-022797A67306}" dt="2022-03-16T23:52:45.848" v="209" actId="26606"/>
          <ac:spMkLst>
            <pc:docMk/>
            <pc:sldMk cId="2262191475" sldId="339"/>
            <ac:spMk id="23" creationId="{3D817B27-9950-B7CE-6416-1FCCEA035EF8}"/>
          </ac:spMkLst>
        </pc:spChg>
        <pc:spChg chg="add">
          <ac:chgData name="Laura Grantier" userId="b8411f4d4b5b29ad" providerId="LiveId" clId="{662EE651-9E11-4E10-B8E2-022797A67306}" dt="2022-03-16T23:53:05.738" v="218" actId="26606"/>
          <ac:spMkLst>
            <pc:docMk/>
            <pc:sldMk cId="2262191475" sldId="339"/>
            <ac:spMk id="24" creationId="{C3E06833-B59C-442F-9A6A-F8F55936D530}"/>
          </ac:spMkLst>
        </pc:spChg>
        <pc:spChg chg="add del">
          <ac:chgData name="Laura Grantier" userId="b8411f4d4b5b29ad" providerId="LiveId" clId="{662EE651-9E11-4E10-B8E2-022797A67306}" dt="2022-03-16T23:52:56.481" v="215" actId="26606"/>
          <ac:spMkLst>
            <pc:docMk/>
            <pc:sldMk cId="2262191475" sldId="339"/>
            <ac:spMk id="25" creationId="{32768DCD-B824-413A-B330-8D57ADB3724C}"/>
          </ac:spMkLst>
        </pc:spChg>
        <pc:spChg chg="add del">
          <ac:chgData name="Laura Grantier" userId="b8411f4d4b5b29ad" providerId="LiveId" clId="{662EE651-9E11-4E10-B8E2-022797A67306}" dt="2022-03-16T23:52:56.481" v="215" actId="26606"/>
          <ac:spMkLst>
            <pc:docMk/>
            <pc:sldMk cId="2262191475" sldId="339"/>
            <ac:spMk id="26" creationId="{19F9CD66-32FC-448F-B4C5-67D17508A226}"/>
          </ac:spMkLst>
        </pc:spChg>
        <pc:spChg chg="add del">
          <ac:chgData name="Laura Grantier" userId="b8411f4d4b5b29ad" providerId="LiveId" clId="{662EE651-9E11-4E10-B8E2-022797A67306}" dt="2022-03-16T23:52:56.481" v="215" actId="26606"/>
          <ac:spMkLst>
            <pc:docMk/>
            <pc:sldMk cId="2262191475" sldId="339"/>
            <ac:spMk id="27" creationId="{A5717D3D-2799-4063-78C8-F0D7ADFD7E22}"/>
          </ac:spMkLst>
        </pc:spChg>
        <pc:spChg chg="add">
          <ac:chgData name="Laura Grantier" userId="b8411f4d4b5b29ad" providerId="LiveId" clId="{662EE651-9E11-4E10-B8E2-022797A67306}" dt="2022-03-16T23:53:05.738" v="218" actId="26606"/>
          <ac:spMkLst>
            <pc:docMk/>
            <pc:sldMk cId="2262191475" sldId="339"/>
            <ac:spMk id="28" creationId="{FA2016CF-2F24-4AE4-8A87-D9B6A3DE31E2}"/>
          </ac:spMkLst>
        </pc:spChg>
        <pc:spChg chg="add del">
          <ac:chgData name="Laura Grantier" userId="b8411f4d4b5b29ad" providerId="LiveId" clId="{662EE651-9E11-4E10-B8E2-022797A67306}" dt="2022-03-16T23:52:55.171" v="213" actId="26606"/>
          <ac:spMkLst>
            <pc:docMk/>
            <pc:sldMk cId="2262191475" sldId="339"/>
            <ac:spMk id="32" creationId="{32768DCD-B824-413A-B330-8D57ADB3724C}"/>
          </ac:spMkLst>
        </pc:spChg>
        <pc:spChg chg="add del">
          <ac:chgData name="Laura Grantier" userId="b8411f4d4b5b29ad" providerId="LiveId" clId="{662EE651-9E11-4E10-B8E2-022797A67306}" dt="2022-03-16T23:52:55.171" v="213" actId="26606"/>
          <ac:spMkLst>
            <pc:docMk/>
            <pc:sldMk cId="2262191475" sldId="339"/>
            <ac:spMk id="34" creationId="{19F9CD66-32FC-448F-B4C5-67D17508A226}"/>
          </ac:spMkLst>
        </pc:spChg>
        <pc:graphicFrameChg chg="del">
          <ac:chgData name="Laura Grantier" userId="b8411f4d4b5b29ad" providerId="LiveId" clId="{662EE651-9E11-4E10-B8E2-022797A67306}" dt="2022-03-16T23:51:31.076" v="175" actId="478"/>
          <ac:graphicFrameMkLst>
            <pc:docMk/>
            <pc:sldMk cId="2262191475" sldId="339"/>
            <ac:graphicFrameMk id="4" creationId="{DB13B542-F2C8-4DDB-8199-7150628CC2AF}"/>
          </ac:graphicFrameMkLst>
        </pc:graphicFrameChg>
        <pc:picChg chg="add mod ord">
          <ac:chgData name="Laura Grantier" userId="b8411f4d4b5b29ad" providerId="LiveId" clId="{662EE651-9E11-4E10-B8E2-022797A67306}" dt="2022-03-16T23:53:05.738" v="218" actId="26606"/>
          <ac:picMkLst>
            <pc:docMk/>
            <pc:sldMk cId="2262191475" sldId="339"/>
            <ac:picMk id="12" creationId="{14AB753A-2737-49BB-B5BC-C48EB7B9799E}"/>
          </ac:picMkLst>
        </pc:picChg>
      </pc:sldChg>
      <pc:sldChg chg="del">
        <pc:chgData name="Laura Grantier" userId="b8411f4d4b5b29ad" providerId="LiveId" clId="{662EE651-9E11-4E10-B8E2-022797A67306}" dt="2022-03-17T00:21:49.149" v="335" actId="47"/>
        <pc:sldMkLst>
          <pc:docMk/>
          <pc:sldMk cId="867604313" sldId="340"/>
        </pc:sldMkLst>
      </pc:sldChg>
      <pc:sldChg chg="del">
        <pc:chgData name="Laura Grantier" userId="b8411f4d4b5b29ad" providerId="LiveId" clId="{662EE651-9E11-4E10-B8E2-022797A67306}" dt="2022-03-17T00:21:52.830" v="337" actId="47"/>
        <pc:sldMkLst>
          <pc:docMk/>
          <pc:sldMk cId="1448471967" sldId="341"/>
        </pc:sldMkLst>
      </pc:sldChg>
      <pc:sldChg chg="del">
        <pc:chgData name="Laura Grantier" userId="b8411f4d4b5b29ad" providerId="LiveId" clId="{662EE651-9E11-4E10-B8E2-022797A67306}" dt="2022-03-17T00:21:53.866" v="338" actId="47"/>
        <pc:sldMkLst>
          <pc:docMk/>
          <pc:sldMk cId="2911269246" sldId="342"/>
        </pc:sldMkLst>
      </pc:sldChg>
      <pc:sldChg chg="addSp delSp modSp new mod setBg">
        <pc:chgData name="Laura Grantier" userId="b8411f4d4b5b29ad" providerId="LiveId" clId="{662EE651-9E11-4E10-B8E2-022797A67306}" dt="2022-03-14T19:28:57.317" v="64" actId="26606"/>
        <pc:sldMkLst>
          <pc:docMk/>
          <pc:sldMk cId="3761698875" sldId="343"/>
        </pc:sldMkLst>
        <pc:spChg chg="mod">
          <ac:chgData name="Laura Grantier" userId="b8411f4d4b5b29ad" providerId="LiveId" clId="{662EE651-9E11-4E10-B8E2-022797A67306}" dt="2022-03-14T19:28:57.317" v="64" actId="26606"/>
          <ac:spMkLst>
            <pc:docMk/>
            <pc:sldMk cId="3761698875" sldId="343"/>
            <ac:spMk id="2" creationId="{BA26FE50-C3B4-429D-988F-69F19537460F}"/>
          </ac:spMkLst>
        </pc:spChg>
        <pc:spChg chg="mod ord">
          <ac:chgData name="Laura Grantier" userId="b8411f4d4b5b29ad" providerId="LiveId" clId="{662EE651-9E11-4E10-B8E2-022797A67306}" dt="2022-03-14T19:28:57.317" v="64" actId="26606"/>
          <ac:spMkLst>
            <pc:docMk/>
            <pc:sldMk cId="3761698875" sldId="343"/>
            <ac:spMk id="3" creationId="{2E4FC03F-7F59-407A-A641-04B06D9E88F0}"/>
          </ac:spMkLst>
        </pc:spChg>
        <pc:spChg chg="mod ord">
          <ac:chgData name="Laura Grantier" userId="b8411f4d4b5b29ad" providerId="LiveId" clId="{662EE651-9E11-4E10-B8E2-022797A67306}" dt="2022-03-14T19:28:57.317" v="64" actId="26606"/>
          <ac:spMkLst>
            <pc:docMk/>
            <pc:sldMk cId="3761698875" sldId="343"/>
            <ac:spMk id="4" creationId="{97B5CCA1-99B9-4806-8B7E-82F409FD8D3E}"/>
          </ac:spMkLst>
        </pc:spChg>
        <pc:spChg chg="del">
          <ac:chgData name="Laura Grantier" userId="b8411f4d4b5b29ad" providerId="LiveId" clId="{662EE651-9E11-4E10-B8E2-022797A67306}" dt="2022-03-14T19:25:56.106" v="48" actId="931"/>
          <ac:spMkLst>
            <pc:docMk/>
            <pc:sldMk cId="3761698875" sldId="343"/>
            <ac:spMk id="5" creationId="{62D6A695-B3AE-4089-A450-E1D3FBDB11A6}"/>
          </ac:spMkLst>
        </pc:spChg>
        <pc:spChg chg="del mod">
          <ac:chgData name="Laura Grantier" userId="b8411f4d4b5b29ad" providerId="LiveId" clId="{662EE651-9E11-4E10-B8E2-022797A67306}" dt="2022-03-14T19:27:18.278" v="51" actId="931"/>
          <ac:spMkLst>
            <pc:docMk/>
            <pc:sldMk cId="3761698875" sldId="343"/>
            <ac:spMk id="6" creationId="{6A60A0CC-29CE-46C8-A19F-315F957C737F}"/>
          </ac:spMkLst>
        </pc:spChg>
        <pc:spChg chg="del">
          <ac:chgData name="Laura Grantier" userId="b8411f4d4b5b29ad" providerId="LiveId" clId="{662EE651-9E11-4E10-B8E2-022797A67306}" dt="2022-03-14T19:28:13.888" v="54" actId="931"/>
          <ac:spMkLst>
            <pc:docMk/>
            <pc:sldMk cId="3761698875" sldId="343"/>
            <ac:spMk id="7" creationId="{9B6FE3EB-B037-4287-9939-4C9D4D818518}"/>
          </ac:spMkLst>
        </pc:spChg>
        <pc:spChg chg="mod">
          <ac:chgData name="Laura Grantier" userId="b8411f4d4b5b29ad" providerId="LiveId" clId="{662EE651-9E11-4E10-B8E2-022797A67306}" dt="2022-03-14T19:28:57.317" v="64" actId="26606"/>
          <ac:spMkLst>
            <pc:docMk/>
            <pc:sldMk cId="3761698875" sldId="343"/>
            <ac:spMk id="8" creationId="{814F94C9-6EDF-4E28-98E0-1F6674B1E47B}"/>
          </ac:spMkLst>
        </pc:spChg>
        <pc:spChg chg="mod">
          <ac:chgData name="Laura Grantier" userId="b8411f4d4b5b29ad" providerId="LiveId" clId="{662EE651-9E11-4E10-B8E2-022797A67306}" dt="2022-03-14T19:28:57.317" v="64" actId="26606"/>
          <ac:spMkLst>
            <pc:docMk/>
            <pc:sldMk cId="3761698875" sldId="343"/>
            <ac:spMk id="9" creationId="{6C708D3A-FFCF-4702-9434-F655BF1BCA15}"/>
          </ac:spMkLst>
        </pc:spChg>
        <pc:spChg chg="add del">
          <ac:chgData name="Laura Grantier" userId="b8411f4d4b5b29ad" providerId="LiveId" clId="{662EE651-9E11-4E10-B8E2-022797A67306}" dt="2022-03-14T19:28:43.149" v="57" actId="26606"/>
          <ac:spMkLst>
            <pc:docMk/>
            <pc:sldMk cId="3761698875" sldId="343"/>
            <ac:spMk id="20" creationId="{DD7EAFE6-2BB9-41FB-9CF4-588CFC708774}"/>
          </ac:spMkLst>
        </pc:spChg>
        <pc:spChg chg="add del">
          <ac:chgData name="Laura Grantier" userId="b8411f4d4b5b29ad" providerId="LiveId" clId="{662EE651-9E11-4E10-B8E2-022797A67306}" dt="2022-03-14T19:28:43.149" v="57" actId="26606"/>
          <ac:spMkLst>
            <pc:docMk/>
            <pc:sldMk cId="3761698875" sldId="343"/>
            <ac:spMk id="22" creationId="{32768DCD-B824-413A-B330-8D57ADB3724C}"/>
          </ac:spMkLst>
        </pc:spChg>
        <pc:spChg chg="add del">
          <ac:chgData name="Laura Grantier" userId="b8411f4d4b5b29ad" providerId="LiveId" clId="{662EE651-9E11-4E10-B8E2-022797A67306}" dt="2022-03-14T19:28:50.504" v="59" actId="26606"/>
          <ac:spMkLst>
            <pc:docMk/>
            <pc:sldMk cId="3761698875" sldId="343"/>
            <ac:spMk id="24" creationId="{3A767031-C99F-4567-B7D9-353331C77909}"/>
          </ac:spMkLst>
        </pc:spChg>
        <pc:spChg chg="add del">
          <ac:chgData name="Laura Grantier" userId="b8411f4d4b5b29ad" providerId="LiveId" clId="{662EE651-9E11-4E10-B8E2-022797A67306}" dt="2022-03-14T19:28:50.504" v="59" actId="26606"/>
          <ac:spMkLst>
            <pc:docMk/>
            <pc:sldMk cId="3761698875" sldId="343"/>
            <ac:spMk id="25" creationId="{DD7EAFE6-2BB9-41FB-9CF4-588CFC708774}"/>
          </ac:spMkLst>
        </pc:spChg>
        <pc:spChg chg="add del">
          <ac:chgData name="Laura Grantier" userId="b8411f4d4b5b29ad" providerId="LiveId" clId="{662EE651-9E11-4E10-B8E2-022797A67306}" dt="2022-03-14T19:28:50.504" v="59" actId="26606"/>
          <ac:spMkLst>
            <pc:docMk/>
            <pc:sldMk cId="3761698875" sldId="343"/>
            <ac:spMk id="26" creationId="{63FEDEE9-12A6-4011-A532-8071D6086BF8}"/>
          </ac:spMkLst>
        </pc:spChg>
        <pc:spChg chg="add del">
          <ac:chgData name="Laura Grantier" userId="b8411f4d4b5b29ad" providerId="LiveId" clId="{662EE651-9E11-4E10-B8E2-022797A67306}" dt="2022-03-14T19:28:50.504" v="59" actId="26606"/>
          <ac:spMkLst>
            <pc:docMk/>
            <pc:sldMk cId="3761698875" sldId="343"/>
            <ac:spMk id="27" creationId="{19B36E71-93BD-4984-AC9C-CC9FB9CC06D6}"/>
          </ac:spMkLst>
        </pc:spChg>
        <pc:spChg chg="add del">
          <ac:chgData name="Laura Grantier" userId="b8411f4d4b5b29ad" providerId="LiveId" clId="{662EE651-9E11-4E10-B8E2-022797A67306}" dt="2022-03-14T19:28:50.504" v="59" actId="26606"/>
          <ac:spMkLst>
            <pc:docMk/>
            <pc:sldMk cId="3761698875" sldId="343"/>
            <ac:spMk id="28" creationId="{57C37CE9-19CE-49DF-A887-2214EBB1F097}"/>
          </ac:spMkLst>
        </pc:spChg>
        <pc:spChg chg="add del">
          <ac:chgData name="Laura Grantier" userId="b8411f4d4b5b29ad" providerId="LiveId" clId="{662EE651-9E11-4E10-B8E2-022797A67306}" dt="2022-03-14T19:28:50.504" v="59" actId="26606"/>
          <ac:spMkLst>
            <pc:docMk/>
            <pc:sldMk cId="3761698875" sldId="343"/>
            <ac:spMk id="30" creationId="{7EF84E8E-7E93-4DEE-BCFB-2AE29098B5C3}"/>
          </ac:spMkLst>
        </pc:spChg>
        <pc:spChg chg="add del">
          <ac:chgData name="Laura Grantier" userId="b8411f4d4b5b29ad" providerId="LiveId" clId="{662EE651-9E11-4E10-B8E2-022797A67306}" dt="2022-03-14T19:28:50.504" v="59" actId="26606"/>
          <ac:spMkLst>
            <pc:docMk/>
            <pc:sldMk cId="3761698875" sldId="343"/>
            <ac:spMk id="32" creationId="{9046502B-E9B6-4225-B8EE-BC5D644686B0}"/>
          </ac:spMkLst>
        </pc:spChg>
        <pc:spChg chg="add del">
          <ac:chgData name="Laura Grantier" userId="b8411f4d4b5b29ad" providerId="LiveId" clId="{662EE651-9E11-4E10-B8E2-022797A67306}" dt="2022-03-14T19:28:53.750" v="61" actId="26606"/>
          <ac:spMkLst>
            <pc:docMk/>
            <pc:sldMk cId="3761698875" sldId="343"/>
            <ac:spMk id="34" creationId="{DD7EAFE6-2BB9-41FB-9CF4-588CFC708774}"/>
          </ac:spMkLst>
        </pc:spChg>
        <pc:spChg chg="add del">
          <ac:chgData name="Laura Grantier" userId="b8411f4d4b5b29ad" providerId="LiveId" clId="{662EE651-9E11-4E10-B8E2-022797A67306}" dt="2022-03-14T19:28:53.750" v="61" actId="26606"/>
          <ac:spMkLst>
            <pc:docMk/>
            <pc:sldMk cId="3761698875" sldId="343"/>
            <ac:spMk id="35" creationId="{32768DCD-B824-413A-B330-8D57ADB3724C}"/>
          </ac:spMkLst>
        </pc:spChg>
        <pc:spChg chg="add del">
          <ac:chgData name="Laura Grantier" userId="b8411f4d4b5b29ad" providerId="LiveId" clId="{662EE651-9E11-4E10-B8E2-022797A67306}" dt="2022-03-14T19:28:53.750" v="61" actId="26606"/>
          <ac:spMkLst>
            <pc:docMk/>
            <pc:sldMk cId="3761698875" sldId="343"/>
            <ac:spMk id="36" creationId="{19F9CD66-32FC-448F-B4C5-67D17508A226}"/>
          </ac:spMkLst>
        </pc:spChg>
        <pc:spChg chg="add del">
          <ac:chgData name="Laura Grantier" userId="b8411f4d4b5b29ad" providerId="LiveId" clId="{662EE651-9E11-4E10-B8E2-022797A67306}" dt="2022-03-14T19:28:57.252" v="63" actId="26606"/>
          <ac:spMkLst>
            <pc:docMk/>
            <pc:sldMk cId="3761698875" sldId="343"/>
            <ac:spMk id="38" creationId="{DD7EAFE6-2BB9-41FB-9CF4-588CFC708774}"/>
          </ac:spMkLst>
        </pc:spChg>
        <pc:spChg chg="add del">
          <ac:chgData name="Laura Grantier" userId="b8411f4d4b5b29ad" providerId="LiveId" clId="{662EE651-9E11-4E10-B8E2-022797A67306}" dt="2022-03-14T19:28:57.252" v="63" actId="26606"/>
          <ac:spMkLst>
            <pc:docMk/>
            <pc:sldMk cId="3761698875" sldId="343"/>
            <ac:spMk id="39" creationId="{19B36E71-93BD-4984-AC9C-CC9FB9CC06D6}"/>
          </ac:spMkLst>
        </pc:spChg>
        <pc:spChg chg="add del">
          <ac:chgData name="Laura Grantier" userId="b8411f4d4b5b29ad" providerId="LiveId" clId="{662EE651-9E11-4E10-B8E2-022797A67306}" dt="2022-03-14T19:28:57.252" v="63" actId="26606"/>
          <ac:spMkLst>
            <pc:docMk/>
            <pc:sldMk cId="3761698875" sldId="343"/>
            <ac:spMk id="40" creationId="{1566AC62-7AC7-4ED5-A03D-E28AC560E482}"/>
          </ac:spMkLst>
        </pc:spChg>
        <pc:spChg chg="add">
          <ac:chgData name="Laura Grantier" userId="b8411f4d4b5b29ad" providerId="LiveId" clId="{662EE651-9E11-4E10-B8E2-022797A67306}" dt="2022-03-14T19:28:57.317" v="64" actId="26606"/>
          <ac:spMkLst>
            <pc:docMk/>
            <pc:sldMk cId="3761698875" sldId="343"/>
            <ac:spMk id="42" creationId="{DD7EAFE6-2BB9-41FB-9CF4-588CFC708774}"/>
          </ac:spMkLst>
        </pc:spChg>
        <pc:spChg chg="add">
          <ac:chgData name="Laura Grantier" userId="b8411f4d4b5b29ad" providerId="LiveId" clId="{662EE651-9E11-4E10-B8E2-022797A67306}" dt="2022-03-14T19:28:57.317" v="64" actId="26606"/>
          <ac:spMkLst>
            <pc:docMk/>
            <pc:sldMk cId="3761698875" sldId="343"/>
            <ac:spMk id="43" creationId="{19B36E71-93BD-4984-AC9C-CC9FB9CC06D6}"/>
          </ac:spMkLst>
        </pc:spChg>
        <pc:spChg chg="add">
          <ac:chgData name="Laura Grantier" userId="b8411f4d4b5b29ad" providerId="LiveId" clId="{662EE651-9E11-4E10-B8E2-022797A67306}" dt="2022-03-14T19:28:57.317" v="64" actId="26606"/>
          <ac:spMkLst>
            <pc:docMk/>
            <pc:sldMk cId="3761698875" sldId="343"/>
            <ac:spMk id="44" creationId="{3A767031-C99F-4567-B7D9-353331C77909}"/>
          </ac:spMkLst>
        </pc:spChg>
        <pc:spChg chg="add">
          <ac:chgData name="Laura Grantier" userId="b8411f4d4b5b29ad" providerId="LiveId" clId="{662EE651-9E11-4E10-B8E2-022797A67306}" dt="2022-03-14T19:28:57.317" v="64" actId="26606"/>
          <ac:spMkLst>
            <pc:docMk/>
            <pc:sldMk cId="3761698875" sldId="343"/>
            <ac:spMk id="45" creationId="{63FEDEE9-12A6-4011-A532-8071D6086BF8}"/>
          </ac:spMkLst>
        </pc:spChg>
        <pc:spChg chg="add">
          <ac:chgData name="Laura Grantier" userId="b8411f4d4b5b29ad" providerId="LiveId" clId="{662EE651-9E11-4E10-B8E2-022797A67306}" dt="2022-03-14T19:28:57.317" v="64" actId="26606"/>
          <ac:spMkLst>
            <pc:docMk/>
            <pc:sldMk cId="3761698875" sldId="343"/>
            <ac:spMk id="46" creationId="{57C37CE9-19CE-49DF-A887-2214EBB1F097}"/>
          </ac:spMkLst>
        </pc:spChg>
        <pc:spChg chg="add">
          <ac:chgData name="Laura Grantier" userId="b8411f4d4b5b29ad" providerId="LiveId" clId="{662EE651-9E11-4E10-B8E2-022797A67306}" dt="2022-03-14T19:28:57.317" v="64" actId="26606"/>
          <ac:spMkLst>
            <pc:docMk/>
            <pc:sldMk cId="3761698875" sldId="343"/>
            <ac:spMk id="47" creationId="{7EF84E8E-7E93-4DEE-BCFB-2AE29098B5C3}"/>
          </ac:spMkLst>
        </pc:spChg>
        <pc:spChg chg="add">
          <ac:chgData name="Laura Grantier" userId="b8411f4d4b5b29ad" providerId="LiveId" clId="{662EE651-9E11-4E10-B8E2-022797A67306}" dt="2022-03-14T19:28:57.317" v="64" actId="26606"/>
          <ac:spMkLst>
            <pc:docMk/>
            <pc:sldMk cId="3761698875" sldId="343"/>
            <ac:spMk id="48" creationId="{9046502B-E9B6-4225-B8EE-BC5D644686B0}"/>
          </ac:spMkLst>
        </pc:spChg>
        <pc:picChg chg="add mod ord">
          <ac:chgData name="Laura Grantier" userId="b8411f4d4b5b29ad" providerId="LiveId" clId="{662EE651-9E11-4E10-B8E2-022797A67306}" dt="2022-03-14T19:28:57.317" v="64" actId="26606"/>
          <ac:picMkLst>
            <pc:docMk/>
            <pc:sldMk cId="3761698875" sldId="343"/>
            <ac:picMk id="11" creationId="{BE8D1DEE-687E-4328-8863-6EBCE563A2A4}"/>
          </ac:picMkLst>
        </pc:picChg>
        <pc:picChg chg="add mod ord">
          <ac:chgData name="Laura Grantier" userId="b8411f4d4b5b29ad" providerId="LiveId" clId="{662EE651-9E11-4E10-B8E2-022797A67306}" dt="2022-03-14T19:28:57.317" v="64" actId="26606"/>
          <ac:picMkLst>
            <pc:docMk/>
            <pc:sldMk cId="3761698875" sldId="343"/>
            <ac:picMk id="13" creationId="{8C88373C-621C-4606-A60E-C50EF891ABED}"/>
          </ac:picMkLst>
        </pc:picChg>
        <pc:picChg chg="add mod ord">
          <ac:chgData name="Laura Grantier" userId="b8411f4d4b5b29ad" providerId="LiveId" clId="{662EE651-9E11-4E10-B8E2-022797A67306}" dt="2022-03-14T19:28:57.317" v="64" actId="26606"/>
          <ac:picMkLst>
            <pc:docMk/>
            <pc:sldMk cId="3761698875" sldId="343"/>
            <ac:picMk id="15" creationId="{2CE06E3F-0FBE-4A11-9D9D-DC58A688D72C}"/>
          </ac:picMkLst>
        </pc:picChg>
      </pc:sldChg>
      <pc:sldChg chg="addSp delSp modSp new del mod setBg">
        <pc:chgData name="Laura Grantier" userId="b8411f4d4b5b29ad" providerId="LiveId" clId="{662EE651-9E11-4E10-B8E2-022797A67306}" dt="2022-03-16T23:58:12.511" v="293" actId="680"/>
        <pc:sldMkLst>
          <pc:docMk/>
          <pc:sldMk cId="445389968" sldId="344"/>
        </pc:sldMkLst>
        <pc:spChg chg="mod">
          <ac:chgData name="Laura Grantier" userId="b8411f4d4b5b29ad" providerId="LiveId" clId="{662EE651-9E11-4E10-B8E2-022797A67306}" dt="2022-03-16T23:58:11.791" v="292" actId="26606"/>
          <ac:spMkLst>
            <pc:docMk/>
            <pc:sldMk cId="445389968" sldId="344"/>
            <ac:spMk id="2" creationId="{E9A0451F-A8FF-4FEF-8B7E-4684684F14C0}"/>
          </ac:spMkLst>
        </pc:spChg>
        <pc:spChg chg="add del">
          <ac:chgData name="Laura Grantier" userId="b8411f4d4b5b29ad" providerId="LiveId" clId="{662EE651-9E11-4E10-B8E2-022797A67306}" dt="2022-03-16T23:58:11.791" v="292" actId="26606"/>
          <ac:spMkLst>
            <pc:docMk/>
            <pc:sldMk cId="445389968" sldId="344"/>
            <ac:spMk id="3" creationId="{A8D841A1-2798-4D71-AA45-E619B88A880D}"/>
          </ac:spMkLst>
        </pc:spChg>
        <pc:spChg chg="ord">
          <ac:chgData name="Laura Grantier" userId="b8411f4d4b5b29ad" providerId="LiveId" clId="{662EE651-9E11-4E10-B8E2-022797A67306}" dt="2022-03-16T23:58:11.791" v="292" actId="26606"/>
          <ac:spMkLst>
            <pc:docMk/>
            <pc:sldMk cId="445389968" sldId="344"/>
            <ac:spMk id="4" creationId="{12A31C72-EB66-4DCE-8253-F49B3AA437A5}"/>
          </ac:spMkLst>
        </pc:spChg>
        <pc:spChg chg="mod">
          <ac:chgData name="Laura Grantier" userId="b8411f4d4b5b29ad" providerId="LiveId" clId="{662EE651-9E11-4E10-B8E2-022797A67306}" dt="2022-03-16T23:58:11.791" v="292" actId="26606"/>
          <ac:spMkLst>
            <pc:docMk/>
            <pc:sldMk cId="445389968" sldId="344"/>
            <ac:spMk id="5" creationId="{278F2911-D409-486C-B241-D268915148B9}"/>
          </ac:spMkLst>
        </pc:spChg>
        <pc:spChg chg="add del">
          <ac:chgData name="Laura Grantier" userId="b8411f4d4b5b29ad" providerId="LiveId" clId="{662EE651-9E11-4E10-B8E2-022797A67306}" dt="2022-03-16T23:58:11.791" v="292" actId="26606"/>
          <ac:spMkLst>
            <pc:docMk/>
            <pc:sldMk cId="445389968" sldId="344"/>
            <ac:spMk id="10" creationId="{DD7EAFE6-2BB9-41FB-9CF4-588CFC708774}"/>
          </ac:spMkLst>
        </pc:spChg>
        <pc:spChg chg="add del">
          <ac:chgData name="Laura Grantier" userId="b8411f4d4b5b29ad" providerId="LiveId" clId="{662EE651-9E11-4E10-B8E2-022797A67306}" dt="2022-03-16T23:58:11.791" v="292" actId="26606"/>
          <ac:spMkLst>
            <pc:docMk/>
            <pc:sldMk cId="445389968" sldId="344"/>
            <ac:spMk id="12" creationId="{32768DCD-B824-413A-B330-8D57ADB3724C}"/>
          </ac:spMkLst>
        </pc:spChg>
      </pc:sldChg>
      <pc:sldChg chg="addSp modSp new mod">
        <pc:chgData name="Laura Grantier" userId="b8411f4d4b5b29ad" providerId="LiveId" clId="{662EE651-9E11-4E10-B8E2-022797A67306}" dt="2022-03-17T04:41:05.814" v="356" actId="2711"/>
        <pc:sldMkLst>
          <pc:docMk/>
          <pc:sldMk cId="1796331612" sldId="344"/>
        </pc:sldMkLst>
        <pc:spChg chg="add mod">
          <ac:chgData name="Laura Grantier" userId="b8411f4d4b5b29ad" providerId="LiveId" clId="{662EE651-9E11-4E10-B8E2-022797A67306}" dt="2022-03-17T04:41:05.814" v="356" actId="2711"/>
          <ac:spMkLst>
            <pc:docMk/>
            <pc:sldMk cId="1796331612" sldId="344"/>
            <ac:spMk id="6" creationId="{4FB7C4E2-DA66-4AB7-8E41-C3B48611291B}"/>
          </ac:spMkLst>
        </pc:spChg>
      </pc:sldChg>
      <pc:sldChg chg="addSp delSp modSp new mod">
        <pc:chgData name="Laura Grantier" userId="b8411f4d4b5b29ad" providerId="LiveId" clId="{662EE651-9E11-4E10-B8E2-022797A67306}" dt="2022-03-17T00:02:56.694" v="333" actId="20577"/>
        <pc:sldMkLst>
          <pc:docMk/>
          <pc:sldMk cId="4048248171" sldId="345"/>
        </pc:sldMkLst>
        <pc:spChg chg="add del mod">
          <ac:chgData name="Laura Grantier" userId="b8411f4d4b5b29ad" providerId="LiveId" clId="{662EE651-9E11-4E10-B8E2-022797A67306}" dt="2022-03-17T00:01:40.079" v="324" actId="22"/>
          <ac:spMkLst>
            <pc:docMk/>
            <pc:sldMk cId="4048248171" sldId="345"/>
            <ac:spMk id="6" creationId="{16818D2A-C1A3-4FCA-A69D-C7E123B04EDE}"/>
          </ac:spMkLst>
        </pc:spChg>
        <pc:spChg chg="add mod">
          <ac:chgData name="Laura Grantier" userId="b8411f4d4b5b29ad" providerId="LiveId" clId="{662EE651-9E11-4E10-B8E2-022797A67306}" dt="2022-03-17T00:02:56.694" v="333" actId="20577"/>
          <ac:spMkLst>
            <pc:docMk/>
            <pc:sldMk cId="4048248171" sldId="345"/>
            <ac:spMk id="8" creationId="{9CFD2907-9E96-450A-B38E-0DBE14179563}"/>
          </ac:spMkLst>
        </pc:spChg>
      </pc:sldChg>
      <pc:sldChg chg="addSp delSp modSp new mod">
        <pc:chgData name="Laura Grantier" userId="b8411f4d4b5b29ad" providerId="LiveId" clId="{662EE651-9E11-4E10-B8E2-022797A67306}" dt="2022-03-19T17:19:36.060" v="447" actId="20577"/>
        <pc:sldMkLst>
          <pc:docMk/>
          <pc:sldMk cId="343319517" sldId="346"/>
        </pc:sldMkLst>
        <pc:spChg chg="add del mod">
          <ac:chgData name="Laura Grantier" userId="b8411f4d4b5b29ad" providerId="LiveId" clId="{662EE651-9E11-4E10-B8E2-022797A67306}" dt="2022-03-17T00:22:33.693" v="347" actId="22"/>
          <ac:spMkLst>
            <pc:docMk/>
            <pc:sldMk cId="343319517" sldId="346"/>
            <ac:spMk id="6" creationId="{33F1C588-2F4B-4806-91FD-A7769865CC2B}"/>
          </ac:spMkLst>
        </pc:spChg>
        <pc:spChg chg="add mod">
          <ac:chgData name="Laura Grantier" userId="b8411f4d4b5b29ad" providerId="LiveId" clId="{662EE651-9E11-4E10-B8E2-022797A67306}" dt="2022-03-19T17:19:36.060" v="447" actId="20577"/>
          <ac:spMkLst>
            <pc:docMk/>
            <pc:sldMk cId="343319517" sldId="346"/>
            <ac:spMk id="8" creationId="{F55C0035-FE2B-456E-98A7-CE182E1EE263}"/>
          </ac:spMkLst>
        </pc:spChg>
      </pc:sldChg>
      <pc:sldChg chg="addSp new del mod ord">
        <pc:chgData name="Laura Grantier" userId="b8411f4d4b5b29ad" providerId="LiveId" clId="{662EE651-9E11-4E10-B8E2-022797A67306}" dt="2022-03-19T17:19:44.958" v="448" actId="47"/>
        <pc:sldMkLst>
          <pc:docMk/>
          <pc:sldMk cId="1873163520" sldId="347"/>
        </pc:sldMkLst>
        <pc:spChg chg="add">
          <ac:chgData name="Laura Grantier" userId="b8411f4d4b5b29ad" providerId="LiveId" clId="{662EE651-9E11-4E10-B8E2-022797A67306}" dt="2022-03-17T00:23:14.115" v="350" actId="22"/>
          <ac:spMkLst>
            <pc:docMk/>
            <pc:sldMk cId="1873163520" sldId="347"/>
            <ac:spMk id="6" creationId="{1B5F4A47-2CFC-44E3-A7FE-DE9D8568E017}"/>
          </ac:spMkLst>
        </pc:spChg>
      </pc:sldChg>
      <pc:sldChg chg="addSp modSp new mod">
        <pc:chgData name="Laura Grantier" userId="b8411f4d4b5b29ad" providerId="LiveId" clId="{662EE651-9E11-4E10-B8E2-022797A67306}" dt="2022-03-17T04:44:28.704" v="379" actId="33524"/>
        <pc:sldMkLst>
          <pc:docMk/>
          <pc:sldMk cId="2125532863" sldId="348"/>
        </pc:sldMkLst>
        <pc:spChg chg="add mod">
          <ac:chgData name="Laura Grantier" userId="b8411f4d4b5b29ad" providerId="LiveId" clId="{662EE651-9E11-4E10-B8E2-022797A67306}" dt="2022-03-17T04:44:28.704" v="379" actId="33524"/>
          <ac:spMkLst>
            <pc:docMk/>
            <pc:sldMk cId="2125532863" sldId="348"/>
            <ac:spMk id="6" creationId="{E18E0921-BCCF-49F1-B892-7160CE9EF908}"/>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A47A63F-9D06-479D-A04D-717692D4326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C51F70DC-6EDE-457C-B55A-39AC7DE41A3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87C06C4-C5A6-48FB-97F5-B20A44F857E9}" type="datetimeFigureOut">
              <a:rPr lang="en-US" smtClean="0"/>
              <a:t>3/16/2022</a:t>
            </a:fld>
            <a:endParaRPr lang="en-US" dirty="0"/>
          </a:p>
        </p:txBody>
      </p:sp>
      <p:sp>
        <p:nvSpPr>
          <p:cNvPr id="4" name="Footer Placeholder 3">
            <a:extLst>
              <a:ext uri="{FF2B5EF4-FFF2-40B4-BE49-F238E27FC236}">
                <a16:creationId xmlns:a16="http://schemas.microsoft.com/office/drawing/2014/main" id="{146987CF-42F5-4BB0-AD0D-1D64C359446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22368FB4-296C-4F8C-BFA3-D7C3AD617B6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F555657-0A12-495F-9FFA-D8F7554E7C39}" type="slidenum">
              <a:rPr lang="en-US" smtClean="0"/>
              <a:t>‹#›</a:t>
            </a:fld>
            <a:endParaRPr lang="en-US" dirty="0"/>
          </a:p>
        </p:txBody>
      </p:sp>
    </p:spTree>
    <p:extLst>
      <p:ext uri="{BB962C8B-B14F-4D97-AF65-F5344CB8AC3E}">
        <p14:creationId xmlns:p14="http://schemas.microsoft.com/office/powerpoint/2010/main" val="17664322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F2B2CC-0155-4E5E-A890-531D58ADF5B2}" type="datetimeFigureOut">
              <a:rPr lang="en-US" smtClean="0"/>
              <a:t>3/15/2022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780FBB-F712-42E7-8C2F-226D98798B3F}" type="slidenum">
              <a:rPr lang="en-US" smtClean="0"/>
              <a:t>‹#›</a:t>
            </a:fld>
            <a:endParaRPr lang="en-US" dirty="0"/>
          </a:p>
        </p:txBody>
      </p:sp>
    </p:spTree>
    <p:extLst>
      <p:ext uri="{BB962C8B-B14F-4D97-AF65-F5344CB8AC3E}">
        <p14:creationId xmlns:p14="http://schemas.microsoft.com/office/powerpoint/2010/main" val="25671535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3FB0C32-F044-4939-92E4-8BA39B7A391A}"/>
              </a:ext>
              <a:ext uri="{C183D7F6-B498-43B3-948B-1728B52AA6E4}">
                <adec:decorative xmlns:adec="http://schemas.microsoft.com/office/drawing/2017/decorative" val="1"/>
              </a:ext>
            </a:extLst>
          </p:cNvPr>
          <p:cNvSpPr/>
          <p:nvPr userDrawn="1"/>
        </p:nvSpPr>
        <p:spPr>
          <a:xfrm>
            <a:off x="3050" y="-66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6584BE8A-3E34-4967-9E7C-13EC8F6A990A}"/>
              </a:ext>
              <a:ext uri="{C183D7F6-B498-43B3-948B-1728B52AA6E4}">
                <adec:decorative xmlns:adec="http://schemas.microsoft.com/office/drawing/2017/decorative" val="1"/>
              </a:ext>
            </a:extLst>
          </p:cNvPr>
          <p:cNvSpPr/>
          <p:nvPr userDrawn="1"/>
        </p:nvSpPr>
        <p:spPr>
          <a:xfrm>
            <a:off x="3050" y="-663"/>
            <a:ext cx="12188952" cy="6858000"/>
          </a:xfrm>
          <a:prstGeom prst="rect">
            <a:avLst/>
          </a:prstGeom>
          <a:gradFill flip="none" rotWithShape="1">
            <a:gsLst>
              <a:gs pos="0">
                <a:schemeClr val="accent2">
                  <a:alpha val="60000"/>
                </a:schemeClr>
              </a:gs>
              <a:gs pos="100000">
                <a:schemeClr val="accent1">
                  <a:alpha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99BFF676-EC35-4FFD-8894-CA4F2830700A}"/>
              </a:ext>
              <a:ext uri="{C183D7F6-B498-43B3-948B-1728B52AA6E4}">
                <adec:decorative xmlns:adec="http://schemas.microsoft.com/office/drawing/2017/decorative" val="1"/>
              </a:ext>
            </a:extLst>
          </p:cNvPr>
          <p:cNvSpPr/>
          <p:nvPr userDrawn="1"/>
        </p:nvSpPr>
        <p:spPr>
          <a:xfrm>
            <a:off x="3050" y="0"/>
            <a:ext cx="12188952" cy="6858000"/>
          </a:xfrm>
          <a:prstGeom prst="rect">
            <a:avLst/>
          </a:pr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32DA1557-E095-4C82-B659-3AF550080BB1}"/>
              </a:ext>
              <a:ext uri="{C183D7F6-B498-43B3-948B-1728B52AA6E4}">
                <adec:decorative xmlns:adec="http://schemas.microsoft.com/office/drawing/2017/decorative" val="1"/>
              </a:ext>
            </a:extLst>
          </p:cNvPr>
          <p:cNvSpPr/>
          <p:nvPr userDrawn="1"/>
        </p:nvSpPr>
        <p:spPr>
          <a:xfrm rot="16200000">
            <a:off x="2746250" y="-663"/>
            <a:ext cx="6857999" cy="6857998"/>
          </a:xfrm>
          <a:prstGeom prst="ellipse">
            <a:avLst/>
          </a:prstGeom>
          <a:gradFill>
            <a:gsLst>
              <a:gs pos="0">
                <a:schemeClr val="accent1">
                  <a:lumMod val="20000"/>
                  <a:lumOff val="80000"/>
                  <a:alpha val="40000"/>
                </a:schemeClr>
              </a:gs>
              <a:gs pos="100000">
                <a:schemeClr val="accent1">
                  <a:alpha val="40000"/>
                </a:schemeClr>
              </a:gs>
            </a:gsLst>
            <a:lin ang="2700000" scaled="1"/>
          </a:gradFill>
          <a:ln>
            <a:noFill/>
          </a:ln>
          <a:effectLst>
            <a:softEdge rad="520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9F34E5EF-94D7-4AE0-BDD1-81A3ECDE614C}"/>
              </a:ext>
              <a:ext uri="{C183D7F6-B498-43B3-948B-1728B52AA6E4}">
                <adec:decorative xmlns:adec="http://schemas.microsoft.com/office/drawing/2017/decorative" val="1"/>
              </a:ext>
            </a:extLst>
          </p:cNvPr>
          <p:cNvSpPr/>
          <p:nvPr userDrawn="1"/>
        </p:nvSpPr>
        <p:spPr>
          <a:xfrm rot="16200000">
            <a:off x="77040" y="1193411"/>
            <a:ext cx="5589934" cy="5737916"/>
          </a:xfrm>
          <a:prstGeom prst="ellipse">
            <a:avLst/>
          </a:prstGeom>
          <a:gradFill>
            <a:gsLst>
              <a:gs pos="0">
                <a:schemeClr val="accent1">
                  <a:alpha val="40000"/>
                </a:schemeClr>
              </a:gs>
              <a:gs pos="100000">
                <a:schemeClr val="accent5">
                  <a:alpha val="20000"/>
                </a:schemeClr>
              </a:gs>
            </a:gsLst>
            <a:lin ang="2700000" scaled="1"/>
          </a:gradFill>
          <a:ln>
            <a:noFill/>
          </a:ln>
          <a:effectLst>
            <a:softEdge rad="952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D829E57E-3199-4AAA-B2D5-F93264FDA0B5}"/>
              </a:ext>
              <a:ext uri="{C183D7F6-B498-43B3-948B-1728B52AA6E4}">
                <adec:decorative xmlns:adec="http://schemas.microsoft.com/office/drawing/2017/decorative" val="1"/>
              </a:ext>
            </a:extLst>
          </p:cNvPr>
          <p:cNvSpPr/>
          <p:nvPr userDrawn="1"/>
        </p:nvSpPr>
        <p:spPr>
          <a:xfrm rot="16200000">
            <a:off x="6442672" y="193606"/>
            <a:ext cx="5760743" cy="5737917"/>
          </a:xfrm>
          <a:prstGeom prst="ellipse">
            <a:avLst/>
          </a:prstGeom>
          <a:gradFill>
            <a:gsLst>
              <a:gs pos="0">
                <a:schemeClr val="accent1">
                  <a:alpha val="20000"/>
                </a:schemeClr>
              </a:gs>
              <a:gs pos="100000">
                <a:schemeClr val="accent5">
                  <a:alpha val="40000"/>
                </a:schemeClr>
              </a:gs>
            </a:gsLst>
            <a:lin ang="2700000" scaled="1"/>
          </a:gradFill>
          <a:ln>
            <a:noFill/>
          </a:ln>
          <a:effectLst>
            <a:softEdge rad="1003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descr="Tag=CustomerPhoto&#10;Crop=1&#10;Align=N/A">
            <a:extLst>
              <a:ext uri="{FF2B5EF4-FFF2-40B4-BE49-F238E27FC236}">
                <a16:creationId xmlns:a16="http://schemas.microsoft.com/office/drawing/2014/main" id="{8A791822-0971-4E61-A5E4-9AAD258F58E3}"/>
              </a:ext>
            </a:extLst>
          </p:cNvPr>
          <p:cNvPicPr>
            <a:picLocks/>
          </p:cNvPicPr>
          <p:nvPr userDrawn="1"/>
        </p:nvPicPr>
        <p:blipFill>
          <a:blip r:embed="rId2">
            <a:alphaModFix amt="20000"/>
            <a:extLst>
              <a:ext uri="{28A0092B-C50C-407E-A947-70E740481C1C}">
                <a14:useLocalDpi xmlns:a14="http://schemas.microsoft.com/office/drawing/2010/main" val="0"/>
              </a:ext>
            </a:extLst>
          </a:blip>
          <a:stretch>
            <a:fillRect/>
          </a:stretch>
        </p:blipFill>
        <p:spPr>
          <a:xfrm>
            <a:off x="3048" y="-663"/>
            <a:ext cx="12188952" cy="6858000"/>
          </a:xfrm>
          <a:prstGeom prst="rect">
            <a:avLst/>
          </a:prstGeom>
        </p:spPr>
      </p:pic>
      <p:sp>
        <p:nvSpPr>
          <p:cNvPr id="18" name="Title 1">
            <a:extLst>
              <a:ext uri="{FF2B5EF4-FFF2-40B4-BE49-F238E27FC236}">
                <a16:creationId xmlns:a16="http://schemas.microsoft.com/office/drawing/2014/main" id="{B86D7D99-F789-4EDA-861D-B6B994F05F1D}"/>
              </a:ext>
            </a:extLst>
          </p:cNvPr>
          <p:cNvSpPr>
            <a:spLocks noGrp="1"/>
          </p:cNvSpPr>
          <p:nvPr>
            <p:ph type="ctrTitle"/>
          </p:nvPr>
        </p:nvSpPr>
        <p:spPr>
          <a:xfrm>
            <a:off x="1527050" y="1121700"/>
            <a:ext cx="9144000" cy="2387600"/>
          </a:xfrm>
        </p:spPr>
        <p:txBody>
          <a:bodyPr/>
          <a:lstStyle>
            <a:lvl1pPr algn="ctr">
              <a:defRPr>
                <a:solidFill>
                  <a:schemeClr val="bg1"/>
                </a:solidFill>
              </a:defRPr>
            </a:lvl1pPr>
          </a:lstStyle>
          <a:p>
            <a:r>
              <a:rPr lang="en-US">
                <a:solidFill>
                  <a:srgbClr val="FFFFFF"/>
                </a:solidFill>
                <a:effectLst>
                  <a:outerShdw blurRad="38100" dist="38100" dir="2700000" algn="tl">
                    <a:srgbClr val="000000">
                      <a:alpha val="43137"/>
                    </a:srgbClr>
                  </a:outerShdw>
                </a:effectLst>
                <a:ea typeface="Cambria" panose="02040503050406030204" pitchFamily="18" charset="0"/>
                <a:cs typeface="Sabon Next LT" panose="020B0502040204020203" pitchFamily="2" charset="0"/>
              </a:rPr>
              <a:t>Click to edit Master title style</a:t>
            </a:r>
            <a:endParaRPr lang="en-US" dirty="0">
              <a:solidFill>
                <a:srgbClr val="FFFFFF"/>
              </a:solidFill>
              <a:effectLst>
                <a:outerShdw blurRad="38100" dist="38100" dir="2700000" algn="tl">
                  <a:srgbClr val="000000">
                    <a:alpha val="43137"/>
                  </a:srgbClr>
                </a:outerShdw>
              </a:effectLst>
              <a:ea typeface="Cambria" panose="02040503050406030204" pitchFamily="18" charset="0"/>
              <a:cs typeface="Sabon Next LT" panose="020B0502040204020203" pitchFamily="2" charset="0"/>
            </a:endParaRPr>
          </a:p>
        </p:txBody>
      </p:sp>
      <p:sp>
        <p:nvSpPr>
          <p:cNvPr id="20" name="Text Placeholder 12">
            <a:extLst>
              <a:ext uri="{FF2B5EF4-FFF2-40B4-BE49-F238E27FC236}">
                <a16:creationId xmlns:a16="http://schemas.microsoft.com/office/drawing/2014/main" id="{2B39487B-EA73-4D7B-93AA-D63B49F4DA7F}"/>
              </a:ext>
            </a:extLst>
          </p:cNvPr>
          <p:cNvSpPr>
            <a:spLocks noGrp="1"/>
          </p:cNvSpPr>
          <p:nvPr>
            <p:ph type="body" sz="quarter" idx="15"/>
          </p:nvPr>
        </p:nvSpPr>
        <p:spPr>
          <a:xfrm>
            <a:off x="1527050" y="3600450"/>
            <a:ext cx="9144000" cy="2451100"/>
          </a:xfrm>
        </p:spPr>
        <p:txBody>
          <a:bodyPr>
            <a:normAutofit/>
          </a:bodyPr>
          <a:lstStyle>
            <a:lvl1pPr marL="0" indent="0" algn="ctr">
              <a:buNone/>
              <a:defRPr sz="2800">
                <a:solidFill>
                  <a:schemeClr val="bg1"/>
                </a:solidFill>
                <a:effectLst/>
                <a:latin typeface="+mn-lt"/>
              </a:defRPr>
            </a:lvl1pPr>
          </a:lstStyle>
          <a:p>
            <a:pPr lvl="0"/>
            <a:r>
              <a:rPr lang="en-US"/>
              <a:t>Click to edit Master text styles</a:t>
            </a:r>
          </a:p>
        </p:txBody>
      </p:sp>
    </p:spTree>
    <p:extLst>
      <p:ext uri="{BB962C8B-B14F-4D97-AF65-F5344CB8AC3E}">
        <p14:creationId xmlns:p14="http://schemas.microsoft.com/office/powerpoint/2010/main" val="11555448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ummary">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18B9F00-8450-475B-B155-993BAF212AF6}"/>
              </a:ext>
            </a:extLst>
          </p:cNvPr>
          <p:cNvSpPr>
            <a:spLocks noGrp="1"/>
          </p:cNvSpPr>
          <p:nvPr>
            <p:ph type="dt" sz="half" idx="10"/>
          </p:nvPr>
        </p:nvSpPr>
        <p:spPr/>
        <p:txBody>
          <a:bodyPr/>
          <a:lstStyle/>
          <a:p>
            <a:r>
              <a:rPr lang="en-US" dirty="0"/>
              <a:t>3/1/20XX</a:t>
            </a:r>
          </a:p>
        </p:txBody>
      </p:sp>
      <p:sp>
        <p:nvSpPr>
          <p:cNvPr id="3" name="Footer Placeholder 2">
            <a:extLst>
              <a:ext uri="{FF2B5EF4-FFF2-40B4-BE49-F238E27FC236}">
                <a16:creationId xmlns:a16="http://schemas.microsoft.com/office/drawing/2014/main" id="{5C0FDDA3-8E6F-42F7-BFBE-7FA9C647CA4E}"/>
              </a:ext>
            </a:extLst>
          </p:cNvPr>
          <p:cNvSpPr>
            <a:spLocks noGrp="1"/>
          </p:cNvSpPr>
          <p:nvPr>
            <p:ph type="ftr" sz="quarter" idx="11"/>
          </p:nvPr>
        </p:nvSpPr>
        <p:spPr/>
        <p:txBody>
          <a:bodyPr/>
          <a:lstStyle/>
          <a:p>
            <a:r>
              <a:rPr lang="en-US" dirty="0"/>
              <a:t>SAMPLE FOOTER TEXT</a:t>
            </a:r>
          </a:p>
        </p:txBody>
      </p:sp>
      <p:sp>
        <p:nvSpPr>
          <p:cNvPr id="4" name="Slide Number Placeholder 3">
            <a:extLst>
              <a:ext uri="{FF2B5EF4-FFF2-40B4-BE49-F238E27FC236}">
                <a16:creationId xmlns:a16="http://schemas.microsoft.com/office/drawing/2014/main" id="{B6C8E678-81B8-4356-9624-A0B999536312}"/>
              </a:ext>
            </a:extLst>
          </p:cNvPr>
          <p:cNvSpPr>
            <a:spLocks noGrp="1"/>
          </p:cNvSpPr>
          <p:nvPr>
            <p:ph type="sldNum" sz="quarter" idx="12"/>
          </p:nvPr>
        </p:nvSpPr>
        <p:spPr/>
        <p:txBody>
          <a:bodyPr/>
          <a:lstStyle/>
          <a:p>
            <a:fld id="{28844951-7827-47D4-8276-7DDE1FA7D85A}" type="slidenum">
              <a:rPr lang="en-US" smtClean="0"/>
              <a:t>‹#›</a:t>
            </a:fld>
            <a:endParaRPr lang="en-US" dirty="0"/>
          </a:p>
        </p:txBody>
      </p:sp>
      <p:sp>
        <p:nvSpPr>
          <p:cNvPr id="6" name="Title 1">
            <a:extLst>
              <a:ext uri="{FF2B5EF4-FFF2-40B4-BE49-F238E27FC236}">
                <a16:creationId xmlns:a16="http://schemas.microsoft.com/office/drawing/2014/main" id="{673294AE-7408-47DB-898D-41F8C069B42E}"/>
              </a:ext>
            </a:extLst>
          </p:cNvPr>
          <p:cNvSpPr>
            <a:spLocks noGrp="1"/>
          </p:cNvSpPr>
          <p:nvPr>
            <p:ph type="title"/>
          </p:nvPr>
        </p:nvSpPr>
        <p:spPr>
          <a:xfrm>
            <a:off x="841248" y="857251"/>
            <a:ext cx="6156051" cy="2076450"/>
          </a:xfrm>
        </p:spPr>
        <p:txBody>
          <a:bodyPr anchor="b">
            <a:normAutofit/>
          </a:bodyPr>
          <a:lstStyle/>
          <a:p>
            <a:r>
              <a:rPr lang="en-US" sz="4400">
                <a:gradFill flip="none" rotWithShape="1">
                  <a:gsLst>
                    <a:gs pos="0">
                      <a:schemeClr val="accent5">
                        <a:alpha val="70000"/>
                      </a:schemeClr>
                    </a:gs>
                    <a:gs pos="100000">
                      <a:schemeClr val="accent1">
                        <a:alpha val="70000"/>
                      </a:schemeClr>
                    </a:gs>
                  </a:gsLst>
                  <a:lin ang="0" scaled="1"/>
                  <a:tileRect/>
                </a:gradFill>
              </a:rPr>
              <a:t>Click to edit Master title style</a:t>
            </a:r>
            <a:endParaRPr lang="en-US" sz="4400" dirty="0">
              <a:gradFill flip="none" rotWithShape="1">
                <a:gsLst>
                  <a:gs pos="0">
                    <a:schemeClr val="accent5">
                      <a:alpha val="70000"/>
                    </a:schemeClr>
                  </a:gs>
                  <a:gs pos="100000">
                    <a:schemeClr val="accent1">
                      <a:alpha val="70000"/>
                    </a:schemeClr>
                  </a:gs>
                </a:gsLst>
                <a:lin ang="0" scaled="1"/>
                <a:tileRect/>
              </a:gradFill>
            </a:endParaRPr>
          </a:p>
        </p:txBody>
      </p:sp>
      <p:sp>
        <p:nvSpPr>
          <p:cNvPr id="7" name="Content Placeholder 2">
            <a:extLst>
              <a:ext uri="{FF2B5EF4-FFF2-40B4-BE49-F238E27FC236}">
                <a16:creationId xmlns:a16="http://schemas.microsoft.com/office/drawing/2014/main" id="{E973052A-4118-4E04-81F8-A44EC172FE46}"/>
              </a:ext>
            </a:extLst>
          </p:cNvPr>
          <p:cNvSpPr>
            <a:spLocks noGrp="1"/>
          </p:cNvSpPr>
          <p:nvPr>
            <p:ph idx="1"/>
          </p:nvPr>
        </p:nvSpPr>
        <p:spPr>
          <a:xfrm>
            <a:off x="841247" y="3190875"/>
            <a:ext cx="6156052" cy="2986087"/>
          </a:xfrm>
        </p:spPr>
        <p:txBody>
          <a:bodyPr>
            <a:normAutofit/>
          </a:bodyPr>
          <a:lstStyle>
            <a:lvl1pPr marL="0" indent="0">
              <a:buNone/>
              <a:defRPr sz="2200"/>
            </a:lvl1pPr>
          </a:lstStyle>
          <a:p>
            <a:pPr marL="228600" lvl="0" indent="-228600"/>
            <a:r>
              <a:rPr lang="en-US" sz="2000">
                <a:solidFill>
                  <a:schemeClr val="tx2">
                    <a:alpha val="60000"/>
                  </a:schemeClr>
                </a:solidFill>
              </a:rPr>
              <a:t>Click to edit Master text styles</a:t>
            </a:r>
          </a:p>
        </p:txBody>
      </p:sp>
      <p:sp>
        <p:nvSpPr>
          <p:cNvPr id="10" name="Date Placeholder 3">
            <a:extLst>
              <a:ext uri="{FF2B5EF4-FFF2-40B4-BE49-F238E27FC236}">
                <a16:creationId xmlns:a16="http://schemas.microsoft.com/office/drawing/2014/main" id="{8988D1E1-6064-4D6A-9EB1-578E20A2A0ED}"/>
              </a:ext>
            </a:extLst>
          </p:cNvPr>
          <p:cNvSpPr txBox="1">
            <a:spLocks/>
          </p:cNvSpPr>
          <p:nvPr userDrawn="1"/>
        </p:nvSpPr>
        <p:spPr>
          <a:xfrm>
            <a:off x="841248" y="6429375"/>
            <a:ext cx="2646725" cy="365125"/>
          </a:xfrm>
          <a:prstGeom prst="rect">
            <a:avLst/>
          </a:prstGeom>
        </p:spPr>
        <p:txBody>
          <a:bodyPr vert="horz" lIns="91440" tIns="45720" rIns="91440" bIns="45720" rtlCol="0" anchor="ctr"/>
          <a:lstStyle>
            <a:defPPr>
              <a:defRPr lang="en-US"/>
            </a:defPPr>
            <a:lvl1pPr marL="0" algn="l" defTabSz="914400" rtl="0" eaLnBrk="1" latinLnBrk="0" hangingPunct="1">
              <a:defRPr sz="900" kern="1200" cap="all" spc="150"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B23B9F-B223-42FC-B961-B8BFC75D2259}" type="datetime1">
              <a:rPr lang="en-US" smtClean="0">
                <a:solidFill>
                  <a:schemeClr val="tx2">
                    <a:alpha val="60000"/>
                  </a:schemeClr>
                </a:solidFill>
              </a:rPr>
              <a:pPr/>
              <a:t>3/15/2022</a:t>
            </a:fld>
            <a:endParaRPr lang="en-US" dirty="0">
              <a:solidFill>
                <a:schemeClr val="tx2">
                  <a:alpha val="60000"/>
                </a:schemeClr>
              </a:solidFill>
            </a:endParaRPr>
          </a:p>
        </p:txBody>
      </p:sp>
      <p:sp>
        <p:nvSpPr>
          <p:cNvPr id="11" name="Footer Placeholder 4">
            <a:extLst>
              <a:ext uri="{FF2B5EF4-FFF2-40B4-BE49-F238E27FC236}">
                <a16:creationId xmlns:a16="http://schemas.microsoft.com/office/drawing/2014/main" id="{BD47C5CB-0317-4DC6-A76F-38A5BB1FD1C2}"/>
              </a:ext>
            </a:extLst>
          </p:cNvPr>
          <p:cNvSpPr txBox="1">
            <a:spLocks/>
          </p:cNvSpPr>
          <p:nvPr userDrawn="1"/>
        </p:nvSpPr>
        <p:spPr>
          <a:xfrm>
            <a:off x="4044696" y="642937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900" kern="1200" cap="all" spc="150"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2">
                    <a:alpha val="60000"/>
                  </a:schemeClr>
                </a:solidFill>
              </a:rPr>
              <a:t>Sample footer text</a:t>
            </a:r>
          </a:p>
        </p:txBody>
      </p:sp>
      <p:sp>
        <p:nvSpPr>
          <p:cNvPr id="12" name="Slide Number Placeholder 5">
            <a:extLst>
              <a:ext uri="{FF2B5EF4-FFF2-40B4-BE49-F238E27FC236}">
                <a16:creationId xmlns:a16="http://schemas.microsoft.com/office/drawing/2014/main" id="{8CCF6E15-0BE7-453B-BBD4-B379C390AD22}"/>
              </a:ext>
            </a:extLst>
          </p:cNvPr>
          <p:cNvSpPr txBox="1">
            <a:spLocks/>
          </p:cNvSpPr>
          <p:nvPr userDrawn="1"/>
        </p:nvSpPr>
        <p:spPr>
          <a:xfrm>
            <a:off x="8613648" y="642937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cap="all" spc="150"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8844951-7827-47D4-8276-7DDE1FA7D85A}" type="slidenum">
              <a:rPr lang="en-US" smtClean="0">
                <a:solidFill>
                  <a:schemeClr val="tx2">
                    <a:alpha val="60000"/>
                  </a:schemeClr>
                </a:solidFill>
              </a:rPr>
              <a:pPr/>
              <a:t>‹#›</a:t>
            </a:fld>
            <a:endParaRPr lang="en-US" dirty="0">
              <a:solidFill>
                <a:schemeClr val="tx2">
                  <a:alpha val="60000"/>
                </a:schemeClr>
              </a:solidFill>
            </a:endParaRPr>
          </a:p>
        </p:txBody>
      </p:sp>
      <p:sp>
        <p:nvSpPr>
          <p:cNvPr id="14" name="Picture Placeholder 13">
            <a:extLst>
              <a:ext uri="{FF2B5EF4-FFF2-40B4-BE49-F238E27FC236}">
                <a16:creationId xmlns:a16="http://schemas.microsoft.com/office/drawing/2014/main" id="{0E092228-4487-4E3A-AEE3-12DC34A061E2}"/>
              </a:ext>
            </a:extLst>
          </p:cNvPr>
          <p:cNvSpPr>
            <a:spLocks noGrp="1"/>
          </p:cNvSpPr>
          <p:nvPr>
            <p:ph type="pic" sz="quarter" idx="13"/>
          </p:nvPr>
        </p:nvSpPr>
        <p:spPr>
          <a:xfrm>
            <a:off x="7424928" y="484632"/>
            <a:ext cx="4279392" cy="2862072"/>
          </a:xfrm>
          <a:solidFill>
            <a:schemeClr val="accent6"/>
          </a:solidFill>
        </p:spPr>
        <p:txBody>
          <a:bodyPr/>
          <a:lstStyle/>
          <a:p>
            <a:r>
              <a:rPr lang="en-US" dirty="0"/>
              <a:t>Click icon to add picture</a:t>
            </a:r>
          </a:p>
        </p:txBody>
      </p:sp>
      <p:sp>
        <p:nvSpPr>
          <p:cNvPr id="15" name="Picture Placeholder 13">
            <a:extLst>
              <a:ext uri="{FF2B5EF4-FFF2-40B4-BE49-F238E27FC236}">
                <a16:creationId xmlns:a16="http://schemas.microsoft.com/office/drawing/2014/main" id="{6AB20921-6E7F-4BD8-9399-D18CABB64B9A}"/>
              </a:ext>
            </a:extLst>
          </p:cNvPr>
          <p:cNvSpPr>
            <a:spLocks noGrp="1"/>
          </p:cNvSpPr>
          <p:nvPr>
            <p:ph type="pic" sz="quarter" idx="14"/>
          </p:nvPr>
        </p:nvSpPr>
        <p:spPr>
          <a:xfrm>
            <a:off x="7424928" y="3511296"/>
            <a:ext cx="4279392" cy="2862072"/>
          </a:xfrm>
          <a:solidFill>
            <a:schemeClr val="accent6"/>
          </a:solidFill>
        </p:spPr>
        <p:txBody>
          <a:bodyPr/>
          <a:lstStyle/>
          <a:p>
            <a:r>
              <a:rPr lang="en-US" dirty="0"/>
              <a:t>Click icon to add picture</a:t>
            </a:r>
          </a:p>
        </p:txBody>
      </p:sp>
    </p:spTree>
    <p:extLst>
      <p:ext uri="{BB962C8B-B14F-4D97-AF65-F5344CB8AC3E}">
        <p14:creationId xmlns:p14="http://schemas.microsoft.com/office/powerpoint/2010/main" val="42304300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022B425-A1C3-4DFE-BF49-1B9F96D46B2A}"/>
              </a:ext>
            </a:extLst>
          </p:cNvPr>
          <p:cNvSpPr>
            <a:spLocks noGrp="1"/>
          </p:cNvSpPr>
          <p:nvPr>
            <p:ph type="title"/>
          </p:nvPr>
        </p:nvSpPr>
        <p:spPr>
          <a:xfrm>
            <a:off x="841248" y="3893769"/>
            <a:ext cx="5992550" cy="2319306"/>
          </a:xfrm>
        </p:spPr>
        <p:txBody>
          <a:bodyPr anchor="t">
            <a:normAutofit/>
          </a:bodyPr>
          <a:lstStyle/>
          <a:p>
            <a:r>
              <a:rPr lang="en-US" sz="4400">
                <a:gradFill flip="none" rotWithShape="1">
                  <a:gsLst>
                    <a:gs pos="0">
                      <a:schemeClr val="accent5">
                        <a:alpha val="70000"/>
                      </a:schemeClr>
                    </a:gs>
                    <a:gs pos="100000">
                      <a:schemeClr val="accent1">
                        <a:alpha val="70000"/>
                      </a:schemeClr>
                    </a:gs>
                  </a:gsLst>
                  <a:lin ang="0" scaled="1"/>
                  <a:tileRect/>
                </a:gradFill>
              </a:rPr>
              <a:t>Click to edit Master title style</a:t>
            </a:r>
            <a:endParaRPr lang="en-US" sz="4400" dirty="0">
              <a:gradFill flip="none" rotWithShape="1">
                <a:gsLst>
                  <a:gs pos="0">
                    <a:schemeClr val="accent5">
                      <a:alpha val="70000"/>
                    </a:schemeClr>
                  </a:gs>
                  <a:gs pos="100000">
                    <a:schemeClr val="accent1">
                      <a:alpha val="70000"/>
                    </a:schemeClr>
                  </a:gs>
                </a:gsLst>
                <a:lin ang="0" scaled="1"/>
                <a:tileRect/>
              </a:gradFill>
            </a:endParaRPr>
          </a:p>
        </p:txBody>
      </p:sp>
      <p:sp>
        <p:nvSpPr>
          <p:cNvPr id="14" name="Picture Placeholder 13">
            <a:extLst>
              <a:ext uri="{FF2B5EF4-FFF2-40B4-BE49-F238E27FC236}">
                <a16:creationId xmlns:a16="http://schemas.microsoft.com/office/drawing/2014/main" id="{2AEC60F9-EA79-4A18-B040-024AFB62FD5E}"/>
              </a:ext>
            </a:extLst>
          </p:cNvPr>
          <p:cNvSpPr>
            <a:spLocks noGrp="1"/>
          </p:cNvSpPr>
          <p:nvPr>
            <p:ph type="pic" sz="quarter" idx="13"/>
          </p:nvPr>
        </p:nvSpPr>
        <p:spPr>
          <a:xfrm>
            <a:off x="493776" y="484632"/>
            <a:ext cx="11210544" cy="3191256"/>
          </a:xfrm>
          <a:solidFill>
            <a:schemeClr val="accent6"/>
          </a:solidFill>
        </p:spPr>
        <p:txBody>
          <a:bodyPr/>
          <a:lstStyle/>
          <a:p>
            <a:r>
              <a:rPr lang="en-US" dirty="0"/>
              <a:t>Click icon to add picture</a:t>
            </a:r>
          </a:p>
        </p:txBody>
      </p:sp>
      <p:sp>
        <p:nvSpPr>
          <p:cNvPr id="9" name="Content Placeholder 2">
            <a:extLst>
              <a:ext uri="{FF2B5EF4-FFF2-40B4-BE49-F238E27FC236}">
                <a16:creationId xmlns:a16="http://schemas.microsoft.com/office/drawing/2014/main" id="{83B88B7B-A749-40EA-A140-38D1E04EFF4F}"/>
              </a:ext>
            </a:extLst>
          </p:cNvPr>
          <p:cNvSpPr>
            <a:spLocks noGrp="1"/>
          </p:cNvSpPr>
          <p:nvPr>
            <p:ph idx="1"/>
          </p:nvPr>
        </p:nvSpPr>
        <p:spPr>
          <a:xfrm>
            <a:off x="6979133" y="3893770"/>
            <a:ext cx="4377714" cy="2319306"/>
          </a:xfrm>
        </p:spPr>
        <p:txBody>
          <a:bodyPr anchor="t">
            <a:normAutofit/>
          </a:bodyPr>
          <a:lstStyle>
            <a:lvl1pPr marL="0" indent="0">
              <a:buNone/>
              <a:defRPr sz="2800"/>
            </a:lvl1pPr>
          </a:lstStyle>
          <a:p>
            <a:pPr marL="228600" lvl="0" indent="-228600"/>
            <a:r>
              <a:rPr lang="en-US" sz="1800">
                <a:solidFill>
                  <a:schemeClr val="tx2">
                    <a:alpha val="60000"/>
                  </a:schemeClr>
                </a:solidFill>
              </a:rPr>
              <a:t>Click to edit Master text styles</a:t>
            </a:r>
          </a:p>
        </p:txBody>
      </p:sp>
      <p:sp>
        <p:nvSpPr>
          <p:cNvPr id="2" name="Date Placeholder 1">
            <a:extLst>
              <a:ext uri="{FF2B5EF4-FFF2-40B4-BE49-F238E27FC236}">
                <a16:creationId xmlns:a16="http://schemas.microsoft.com/office/drawing/2014/main" id="{118B9F00-8450-475B-B155-993BAF212AF6}"/>
              </a:ext>
            </a:extLst>
          </p:cNvPr>
          <p:cNvSpPr>
            <a:spLocks noGrp="1"/>
          </p:cNvSpPr>
          <p:nvPr>
            <p:ph type="dt" sz="half" idx="10"/>
          </p:nvPr>
        </p:nvSpPr>
        <p:spPr>
          <a:xfrm>
            <a:off x="838200" y="6418489"/>
            <a:ext cx="2743200" cy="365125"/>
          </a:xfrm>
        </p:spPr>
        <p:txBody>
          <a:bodyPr/>
          <a:lstStyle/>
          <a:p>
            <a:r>
              <a:rPr lang="en-US" dirty="0"/>
              <a:t>3/1/20XX</a:t>
            </a:r>
          </a:p>
        </p:txBody>
      </p:sp>
      <p:sp>
        <p:nvSpPr>
          <p:cNvPr id="3" name="Footer Placeholder 2">
            <a:extLst>
              <a:ext uri="{FF2B5EF4-FFF2-40B4-BE49-F238E27FC236}">
                <a16:creationId xmlns:a16="http://schemas.microsoft.com/office/drawing/2014/main" id="{5C0FDDA3-8E6F-42F7-BFBE-7FA9C647CA4E}"/>
              </a:ext>
            </a:extLst>
          </p:cNvPr>
          <p:cNvSpPr>
            <a:spLocks noGrp="1"/>
          </p:cNvSpPr>
          <p:nvPr>
            <p:ph type="ftr" sz="quarter" idx="11"/>
          </p:nvPr>
        </p:nvSpPr>
        <p:spPr/>
        <p:txBody>
          <a:bodyPr/>
          <a:lstStyle/>
          <a:p>
            <a:r>
              <a:rPr lang="en-US" dirty="0"/>
              <a:t>SAMPLE FOOTER TEXT</a:t>
            </a:r>
          </a:p>
        </p:txBody>
      </p:sp>
      <p:sp>
        <p:nvSpPr>
          <p:cNvPr id="4" name="Slide Number Placeholder 3">
            <a:extLst>
              <a:ext uri="{FF2B5EF4-FFF2-40B4-BE49-F238E27FC236}">
                <a16:creationId xmlns:a16="http://schemas.microsoft.com/office/drawing/2014/main" id="{B6C8E678-81B8-4356-9624-A0B999536312}"/>
              </a:ext>
            </a:extLst>
          </p:cNvPr>
          <p:cNvSpPr>
            <a:spLocks noGrp="1"/>
          </p:cNvSpPr>
          <p:nvPr>
            <p:ph type="sldNum" sz="quarter" idx="12"/>
          </p:nvPr>
        </p:nvSpPr>
        <p:spPr/>
        <p:txBody>
          <a:bodyPr/>
          <a:lstStyle/>
          <a:p>
            <a:fld id="{28844951-7827-47D4-8276-7DDE1FA7D85A}" type="slidenum">
              <a:rPr lang="en-US" smtClean="0"/>
              <a:t>‹#›</a:t>
            </a:fld>
            <a:endParaRPr lang="en-US" dirty="0"/>
          </a:p>
        </p:txBody>
      </p:sp>
    </p:spTree>
    <p:extLst>
      <p:ext uri="{BB962C8B-B14F-4D97-AF65-F5344CB8AC3E}">
        <p14:creationId xmlns:p14="http://schemas.microsoft.com/office/powerpoint/2010/main" val="27613200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18B9F00-8450-475B-B155-993BAF212AF6}"/>
              </a:ext>
            </a:extLst>
          </p:cNvPr>
          <p:cNvSpPr>
            <a:spLocks noGrp="1"/>
          </p:cNvSpPr>
          <p:nvPr>
            <p:ph type="dt" sz="half" idx="10"/>
          </p:nvPr>
        </p:nvSpPr>
        <p:spPr/>
        <p:txBody>
          <a:bodyPr/>
          <a:lstStyle/>
          <a:p>
            <a:r>
              <a:rPr lang="en-US" dirty="0"/>
              <a:t>3/1/20XX</a:t>
            </a:r>
          </a:p>
        </p:txBody>
      </p:sp>
      <p:sp>
        <p:nvSpPr>
          <p:cNvPr id="3" name="Footer Placeholder 2">
            <a:extLst>
              <a:ext uri="{FF2B5EF4-FFF2-40B4-BE49-F238E27FC236}">
                <a16:creationId xmlns:a16="http://schemas.microsoft.com/office/drawing/2014/main" id="{5C0FDDA3-8E6F-42F7-BFBE-7FA9C647CA4E}"/>
              </a:ext>
            </a:extLst>
          </p:cNvPr>
          <p:cNvSpPr>
            <a:spLocks noGrp="1"/>
          </p:cNvSpPr>
          <p:nvPr>
            <p:ph type="ftr" sz="quarter" idx="11"/>
          </p:nvPr>
        </p:nvSpPr>
        <p:spPr/>
        <p:txBody>
          <a:bodyPr/>
          <a:lstStyle/>
          <a:p>
            <a:r>
              <a:rPr lang="en-US" dirty="0"/>
              <a:t>SAMPLE FOOTER TEXT</a:t>
            </a:r>
          </a:p>
        </p:txBody>
      </p:sp>
      <p:sp>
        <p:nvSpPr>
          <p:cNvPr id="4" name="Slide Number Placeholder 3">
            <a:extLst>
              <a:ext uri="{FF2B5EF4-FFF2-40B4-BE49-F238E27FC236}">
                <a16:creationId xmlns:a16="http://schemas.microsoft.com/office/drawing/2014/main" id="{B6C8E678-81B8-4356-9624-A0B999536312}"/>
              </a:ext>
            </a:extLst>
          </p:cNvPr>
          <p:cNvSpPr>
            <a:spLocks noGrp="1"/>
          </p:cNvSpPr>
          <p:nvPr>
            <p:ph type="sldNum" sz="quarter" idx="12"/>
          </p:nvPr>
        </p:nvSpPr>
        <p:spPr/>
        <p:txBody>
          <a:bodyPr/>
          <a:lstStyle/>
          <a:p>
            <a:fld id="{28844951-7827-47D4-8276-7DDE1FA7D85A}" type="slidenum">
              <a:rPr lang="en-US" smtClean="0"/>
              <a:t>‹#›</a:t>
            </a:fld>
            <a:endParaRPr lang="en-US" dirty="0"/>
          </a:p>
        </p:txBody>
      </p:sp>
    </p:spTree>
    <p:extLst>
      <p:ext uri="{BB962C8B-B14F-4D97-AF65-F5344CB8AC3E}">
        <p14:creationId xmlns:p14="http://schemas.microsoft.com/office/powerpoint/2010/main" val="23520951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3B052-A59B-4AE3-A89A-E7748630C15B}"/>
              </a:ext>
            </a:extLst>
          </p:cNvPr>
          <p:cNvSpPr>
            <a:spLocks noGrp="1"/>
          </p:cNvSpPr>
          <p:nvPr>
            <p:ph type="ctrTitle"/>
          </p:nvPr>
        </p:nvSpPr>
        <p:spPr>
          <a:xfrm>
            <a:off x="1524000" y="1122363"/>
            <a:ext cx="9144000" cy="2387600"/>
          </a:xfrm>
        </p:spPr>
        <p:txBody>
          <a:bodyPr anchor="b"/>
          <a:lstStyle>
            <a:lvl1pPr algn="ctr">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FBDA9EC4-FEA9-41D2-BE8D-F709F01D375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E155CF-52F5-4879-B7F3-D05812AC4A6D}"/>
              </a:ext>
            </a:extLst>
          </p:cNvPr>
          <p:cNvSpPr>
            <a:spLocks noGrp="1"/>
          </p:cNvSpPr>
          <p:nvPr>
            <p:ph type="dt" sz="half" idx="10"/>
          </p:nvPr>
        </p:nvSpPr>
        <p:spPr/>
        <p:txBody>
          <a:bodyPr/>
          <a:lstStyle/>
          <a:p>
            <a:r>
              <a:rPr lang="en-US" dirty="0"/>
              <a:t>3/1/20XX</a:t>
            </a:r>
          </a:p>
        </p:txBody>
      </p:sp>
      <p:sp>
        <p:nvSpPr>
          <p:cNvPr id="5" name="Footer Placeholder 4">
            <a:extLst>
              <a:ext uri="{FF2B5EF4-FFF2-40B4-BE49-F238E27FC236}">
                <a16:creationId xmlns:a16="http://schemas.microsoft.com/office/drawing/2014/main" id="{80D053AC-61ED-4C2F-90BF-D4A916545107}"/>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138B2ED7-A198-4613-B8C9-EE02BAE24FA4}"/>
              </a:ext>
            </a:extLst>
          </p:cNvPr>
          <p:cNvSpPr>
            <a:spLocks noGrp="1"/>
          </p:cNvSpPr>
          <p:nvPr>
            <p:ph type="sldNum" sz="quarter" idx="12"/>
          </p:nvPr>
        </p:nvSpPr>
        <p:spPr/>
        <p:txBody>
          <a:bodyPr/>
          <a:lstStyle/>
          <a:p>
            <a:fld id="{28844951-7827-47D4-8276-7DDE1FA7D85A}" type="slidenum">
              <a:rPr lang="en-US" smtClean="0"/>
              <a:t>‹#›</a:t>
            </a:fld>
            <a:endParaRPr lang="en-US" dirty="0"/>
          </a:p>
        </p:txBody>
      </p:sp>
    </p:spTree>
    <p:extLst>
      <p:ext uri="{BB962C8B-B14F-4D97-AF65-F5344CB8AC3E}">
        <p14:creationId xmlns:p14="http://schemas.microsoft.com/office/powerpoint/2010/main" val="29398768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BBD03-9D57-48E9-8B43-688B72997276}"/>
              </a:ext>
            </a:extLst>
          </p:cNvPr>
          <p:cNvSpPr>
            <a:spLocks noGrp="1"/>
          </p:cNvSpPr>
          <p:nvPr>
            <p:ph type="title"/>
          </p:nvPr>
        </p:nvSpPr>
        <p:spPr>
          <a:xfrm>
            <a:off x="831850" y="1709738"/>
            <a:ext cx="10515600" cy="2852737"/>
          </a:xfrm>
        </p:spPr>
        <p:txBody>
          <a:bodyPr anchor="b"/>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83F376C-8A2F-4BE5-9669-4A6DA21B771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2654893-212E-4450-8F7A-27256B31F9FB}"/>
              </a:ext>
            </a:extLst>
          </p:cNvPr>
          <p:cNvSpPr>
            <a:spLocks noGrp="1"/>
          </p:cNvSpPr>
          <p:nvPr>
            <p:ph type="dt" sz="half" idx="10"/>
          </p:nvPr>
        </p:nvSpPr>
        <p:spPr/>
        <p:txBody>
          <a:bodyPr/>
          <a:lstStyle/>
          <a:p>
            <a:r>
              <a:rPr lang="en-US" dirty="0"/>
              <a:t>3/1/20XX</a:t>
            </a:r>
          </a:p>
        </p:txBody>
      </p:sp>
      <p:sp>
        <p:nvSpPr>
          <p:cNvPr id="5" name="Footer Placeholder 4">
            <a:extLst>
              <a:ext uri="{FF2B5EF4-FFF2-40B4-BE49-F238E27FC236}">
                <a16:creationId xmlns:a16="http://schemas.microsoft.com/office/drawing/2014/main" id="{600E881A-3958-44A9-9EDB-D86F4E4144C0}"/>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CFEDBC4F-D9B8-4BFA-BE4F-D4B9B739D1BA}"/>
              </a:ext>
            </a:extLst>
          </p:cNvPr>
          <p:cNvSpPr>
            <a:spLocks noGrp="1"/>
          </p:cNvSpPr>
          <p:nvPr>
            <p:ph type="sldNum" sz="quarter" idx="12"/>
          </p:nvPr>
        </p:nvSpPr>
        <p:spPr/>
        <p:txBody>
          <a:bodyPr/>
          <a:lstStyle/>
          <a:p>
            <a:fld id="{28844951-7827-47D4-8276-7DDE1FA7D85A}" type="slidenum">
              <a:rPr lang="en-US" smtClean="0"/>
              <a:t>‹#›</a:t>
            </a:fld>
            <a:endParaRPr lang="en-US" dirty="0"/>
          </a:p>
        </p:txBody>
      </p:sp>
    </p:spTree>
    <p:extLst>
      <p:ext uri="{BB962C8B-B14F-4D97-AF65-F5344CB8AC3E}">
        <p14:creationId xmlns:p14="http://schemas.microsoft.com/office/powerpoint/2010/main" val="10901295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C8777-C460-4649-8822-CA943386D06D}"/>
              </a:ext>
            </a:extLst>
          </p:cNvPr>
          <p:cNvSpPr>
            <a:spLocks noGrp="1"/>
          </p:cNvSpPr>
          <p:nvPr>
            <p:ph type="title"/>
          </p:nvPr>
        </p:nvSpPr>
        <p:spPr/>
        <p:txBody>
          <a:bodyPr/>
          <a:lstStyle>
            <a:lvl1pPr>
              <a:defRPr sz="48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FDF69E6-1094-437B-AA7E-0E21B7136CCA}"/>
              </a:ext>
            </a:extLst>
          </p:cNvPr>
          <p:cNvSpPr>
            <a:spLocks noGrp="1"/>
          </p:cNvSpPr>
          <p:nvPr>
            <p:ph sz="half" idx="1"/>
          </p:nvPr>
        </p:nvSpPr>
        <p:spPr>
          <a:xfrm>
            <a:off x="838200" y="2057399"/>
            <a:ext cx="5181600" cy="4119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20BC963-4591-4BE3-AE63-4999A13C5054}"/>
              </a:ext>
            </a:extLst>
          </p:cNvPr>
          <p:cNvSpPr>
            <a:spLocks noGrp="1"/>
          </p:cNvSpPr>
          <p:nvPr>
            <p:ph sz="half" idx="2"/>
          </p:nvPr>
        </p:nvSpPr>
        <p:spPr>
          <a:xfrm>
            <a:off x="6172200" y="2057399"/>
            <a:ext cx="5181600" cy="4119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504D5BB-DB84-4266-9B4F-E65CCFE5B310}"/>
              </a:ext>
            </a:extLst>
          </p:cNvPr>
          <p:cNvSpPr>
            <a:spLocks noGrp="1"/>
          </p:cNvSpPr>
          <p:nvPr>
            <p:ph type="dt" sz="half" idx="10"/>
          </p:nvPr>
        </p:nvSpPr>
        <p:spPr/>
        <p:txBody>
          <a:bodyPr/>
          <a:lstStyle/>
          <a:p>
            <a:r>
              <a:rPr lang="en-US" dirty="0"/>
              <a:t>3/1/20XX</a:t>
            </a:r>
          </a:p>
        </p:txBody>
      </p:sp>
      <p:sp>
        <p:nvSpPr>
          <p:cNvPr id="6" name="Footer Placeholder 5">
            <a:extLst>
              <a:ext uri="{FF2B5EF4-FFF2-40B4-BE49-F238E27FC236}">
                <a16:creationId xmlns:a16="http://schemas.microsoft.com/office/drawing/2014/main" id="{891A99B5-D493-4AB1-AF24-6660540D56AD}"/>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FE178D0-5F1E-43FA-B447-53501EDD17C0}"/>
              </a:ext>
            </a:extLst>
          </p:cNvPr>
          <p:cNvSpPr>
            <a:spLocks noGrp="1"/>
          </p:cNvSpPr>
          <p:nvPr>
            <p:ph type="sldNum" sz="quarter" idx="12"/>
          </p:nvPr>
        </p:nvSpPr>
        <p:spPr/>
        <p:txBody>
          <a:bodyPr/>
          <a:lstStyle/>
          <a:p>
            <a:fld id="{28844951-7827-47D4-8276-7DDE1FA7D85A}" type="slidenum">
              <a:rPr lang="en-US" smtClean="0"/>
              <a:t>‹#›</a:t>
            </a:fld>
            <a:endParaRPr lang="en-US" dirty="0"/>
          </a:p>
        </p:txBody>
      </p:sp>
    </p:spTree>
    <p:extLst>
      <p:ext uri="{BB962C8B-B14F-4D97-AF65-F5344CB8AC3E}">
        <p14:creationId xmlns:p14="http://schemas.microsoft.com/office/powerpoint/2010/main" val="4069730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2DD4C-BFBC-4087-B94C-4DD0690E838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EB9D434-8228-4C7F-B520-14121EBC903B}"/>
              </a:ext>
            </a:extLst>
          </p:cNvPr>
          <p:cNvSpPr>
            <a:spLocks noGrp="1"/>
          </p:cNvSpPr>
          <p:nvPr>
            <p:ph type="dt" sz="half" idx="10"/>
          </p:nvPr>
        </p:nvSpPr>
        <p:spPr/>
        <p:txBody>
          <a:bodyPr/>
          <a:lstStyle/>
          <a:p>
            <a:r>
              <a:rPr lang="en-US" dirty="0"/>
              <a:t>3/1/20XX</a:t>
            </a:r>
          </a:p>
        </p:txBody>
      </p:sp>
      <p:sp>
        <p:nvSpPr>
          <p:cNvPr id="4" name="Footer Placeholder 3">
            <a:extLst>
              <a:ext uri="{FF2B5EF4-FFF2-40B4-BE49-F238E27FC236}">
                <a16:creationId xmlns:a16="http://schemas.microsoft.com/office/drawing/2014/main" id="{997B89BD-A70A-48D2-A3D9-DB2C0DB123B4}"/>
              </a:ext>
            </a:extLst>
          </p:cNvPr>
          <p:cNvSpPr>
            <a:spLocks noGrp="1"/>
          </p:cNvSpPr>
          <p:nvPr>
            <p:ph type="ftr" sz="quarter" idx="11"/>
          </p:nvPr>
        </p:nvSpPr>
        <p:spPr/>
        <p:txBody>
          <a:bodyPr/>
          <a:lstStyle/>
          <a:p>
            <a:r>
              <a:rPr lang="en-US" dirty="0"/>
              <a:t>SAMPLE FOOTER TEXT</a:t>
            </a:r>
          </a:p>
        </p:txBody>
      </p:sp>
      <p:sp>
        <p:nvSpPr>
          <p:cNvPr id="5" name="Slide Number Placeholder 4">
            <a:extLst>
              <a:ext uri="{FF2B5EF4-FFF2-40B4-BE49-F238E27FC236}">
                <a16:creationId xmlns:a16="http://schemas.microsoft.com/office/drawing/2014/main" id="{B4ACF4EF-5A2A-4A47-81DF-80CB513060F6}"/>
              </a:ext>
            </a:extLst>
          </p:cNvPr>
          <p:cNvSpPr>
            <a:spLocks noGrp="1"/>
          </p:cNvSpPr>
          <p:nvPr>
            <p:ph type="sldNum" sz="quarter" idx="12"/>
          </p:nvPr>
        </p:nvSpPr>
        <p:spPr/>
        <p:txBody>
          <a:bodyPr/>
          <a:lstStyle/>
          <a:p>
            <a:fld id="{28844951-7827-47D4-8276-7DDE1FA7D85A}" type="slidenum">
              <a:rPr lang="en-US" smtClean="0"/>
              <a:t>‹#›</a:t>
            </a:fld>
            <a:endParaRPr lang="en-US" dirty="0"/>
          </a:p>
        </p:txBody>
      </p:sp>
    </p:spTree>
    <p:extLst>
      <p:ext uri="{BB962C8B-B14F-4D97-AF65-F5344CB8AC3E}">
        <p14:creationId xmlns:p14="http://schemas.microsoft.com/office/powerpoint/2010/main" val="10768130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10DAA-DDE3-4C9C-8171-385A3DAC81CF}"/>
              </a:ext>
            </a:extLst>
          </p:cNvPr>
          <p:cNvSpPr>
            <a:spLocks noGrp="1"/>
          </p:cNvSpPr>
          <p:nvPr>
            <p:ph type="title"/>
          </p:nvPr>
        </p:nvSpPr>
        <p:spPr>
          <a:xfrm>
            <a:off x="839788" y="685800"/>
            <a:ext cx="3932237" cy="1371600"/>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AF73DB2-BD72-4F5E-9CA2-197343A0908A}"/>
              </a:ext>
            </a:extLst>
          </p:cNvPr>
          <p:cNvSpPr>
            <a:spLocks noGrp="1"/>
          </p:cNvSpPr>
          <p:nvPr>
            <p:ph idx="1"/>
          </p:nvPr>
        </p:nvSpPr>
        <p:spPr>
          <a:xfrm>
            <a:off x="5183188" y="685801"/>
            <a:ext cx="6172200" cy="51752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71F01536-2B0A-42A2-827E-2EB2C324A5FE}"/>
              </a:ext>
            </a:extLst>
          </p:cNvPr>
          <p:cNvSpPr>
            <a:spLocks noGrp="1"/>
          </p:cNvSpPr>
          <p:nvPr>
            <p:ph type="body" sz="half" idx="2"/>
          </p:nvPr>
        </p:nvSpPr>
        <p:spPr>
          <a:xfrm>
            <a:off x="839788" y="2209800"/>
            <a:ext cx="3932237" cy="36591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722CD09-61EF-4733-831C-5B133DAE1F4C}"/>
              </a:ext>
            </a:extLst>
          </p:cNvPr>
          <p:cNvSpPr>
            <a:spLocks noGrp="1"/>
          </p:cNvSpPr>
          <p:nvPr>
            <p:ph type="dt" sz="half" idx="10"/>
          </p:nvPr>
        </p:nvSpPr>
        <p:spPr/>
        <p:txBody>
          <a:bodyPr/>
          <a:lstStyle/>
          <a:p>
            <a:r>
              <a:rPr lang="en-US" dirty="0"/>
              <a:t>3/1/20XX</a:t>
            </a:r>
          </a:p>
        </p:txBody>
      </p:sp>
      <p:sp>
        <p:nvSpPr>
          <p:cNvPr id="6" name="Footer Placeholder 5">
            <a:extLst>
              <a:ext uri="{FF2B5EF4-FFF2-40B4-BE49-F238E27FC236}">
                <a16:creationId xmlns:a16="http://schemas.microsoft.com/office/drawing/2014/main" id="{5B109FCF-96E4-4EBF-AAFB-5E9AD22A68AE}"/>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79E381A6-E580-49A4-989C-EF4A54F83B45}"/>
              </a:ext>
            </a:extLst>
          </p:cNvPr>
          <p:cNvSpPr>
            <a:spLocks noGrp="1"/>
          </p:cNvSpPr>
          <p:nvPr>
            <p:ph type="sldNum" sz="quarter" idx="12"/>
          </p:nvPr>
        </p:nvSpPr>
        <p:spPr/>
        <p:txBody>
          <a:bodyPr/>
          <a:lstStyle/>
          <a:p>
            <a:fld id="{28844951-7827-47D4-8276-7DDE1FA7D85A}" type="slidenum">
              <a:rPr lang="en-US" smtClean="0"/>
              <a:t>‹#›</a:t>
            </a:fld>
            <a:endParaRPr lang="en-US" dirty="0"/>
          </a:p>
        </p:txBody>
      </p:sp>
    </p:spTree>
    <p:extLst>
      <p:ext uri="{BB962C8B-B14F-4D97-AF65-F5344CB8AC3E}">
        <p14:creationId xmlns:p14="http://schemas.microsoft.com/office/powerpoint/2010/main" val="6776152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CFA6E-F719-4613-8815-591471E722E5}"/>
              </a:ext>
            </a:extLst>
          </p:cNvPr>
          <p:cNvSpPr>
            <a:spLocks noGrp="1"/>
          </p:cNvSpPr>
          <p:nvPr>
            <p:ph type="title"/>
          </p:nvPr>
        </p:nvSpPr>
        <p:spPr>
          <a:xfrm>
            <a:off x="839788" y="685800"/>
            <a:ext cx="3932237" cy="1371600"/>
          </a:xfr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654384F3-CDE0-4329-B76D-45AAC94B04A8}"/>
              </a:ext>
            </a:extLst>
          </p:cNvPr>
          <p:cNvSpPr>
            <a:spLocks noGrp="1"/>
          </p:cNvSpPr>
          <p:nvPr>
            <p:ph type="pic" idx="1"/>
          </p:nvPr>
        </p:nvSpPr>
        <p:spPr>
          <a:xfrm>
            <a:off x="5183188" y="685801"/>
            <a:ext cx="6172200" cy="5175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79A9D7EB-40DA-460F-A48A-3E6D5E5612E7}"/>
              </a:ext>
            </a:extLst>
          </p:cNvPr>
          <p:cNvSpPr>
            <a:spLocks noGrp="1"/>
          </p:cNvSpPr>
          <p:nvPr>
            <p:ph type="body" sz="half" idx="2"/>
          </p:nvPr>
        </p:nvSpPr>
        <p:spPr>
          <a:xfrm>
            <a:off x="839788" y="2209800"/>
            <a:ext cx="3932237" cy="36591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E56944C-E229-457E-868E-C48FF47DA37A}"/>
              </a:ext>
            </a:extLst>
          </p:cNvPr>
          <p:cNvSpPr>
            <a:spLocks noGrp="1"/>
          </p:cNvSpPr>
          <p:nvPr>
            <p:ph type="dt" sz="half" idx="10"/>
          </p:nvPr>
        </p:nvSpPr>
        <p:spPr/>
        <p:txBody>
          <a:bodyPr/>
          <a:lstStyle/>
          <a:p>
            <a:r>
              <a:rPr lang="en-US" dirty="0"/>
              <a:t>3/1/20XX</a:t>
            </a:r>
          </a:p>
        </p:txBody>
      </p:sp>
      <p:sp>
        <p:nvSpPr>
          <p:cNvPr id="6" name="Footer Placeholder 5">
            <a:extLst>
              <a:ext uri="{FF2B5EF4-FFF2-40B4-BE49-F238E27FC236}">
                <a16:creationId xmlns:a16="http://schemas.microsoft.com/office/drawing/2014/main" id="{CC7115FE-359F-46EA-A3C8-0D18544E34AD}"/>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5165D17-3010-4FF5-9071-5CCD3E6995D6}"/>
              </a:ext>
            </a:extLst>
          </p:cNvPr>
          <p:cNvSpPr>
            <a:spLocks noGrp="1"/>
          </p:cNvSpPr>
          <p:nvPr>
            <p:ph type="sldNum" sz="quarter" idx="12"/>
          </p:nvPr>
        </p:nvSpPr>
        <p:spPr/>
        <p:txBody>
          <a:bodyPr/>
          <a:lstStyle/>
          <a:p>
            <a:fld id="{28844951-7827-47D4-8276-7DDE1FA7D85A}" type="slidenum">
              <a:rPr lang="en-US" smtClean="0"/>
              <a:t>‹#›</a:t>
            </a:fld>
            <a:endParaRPr lang="en-US" dirty="0"/>
          </a:p>
        </p:txBody>
      </p:sp>
    </p:spTree>
    <p:extLst>
      <p:ext uri="{BB962C8B-B14F-4D97-AF65-F5344CB8AC3E}">
        <p14:creationId xmlns:p14="http://schemas.microsoft.com/office/powerpoint/2010/main" val="3574085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3F98AFCE-98D2-46C5-82A8-E45659B1769D}"/>
              </a:ext>
              <a:ext uri="{C183D7F6-B498-43B3-948B-1728B52AA6E4}">
                <adec:decorative xmlns:adec="http://schemas.microsoft.com/office/drawing/2017/decorative" val="1"/>
              </a:ext>
            </a:extLst>
          </p:cNvPr>
          <p:cNvSpPr/>
          <p:nvPr userDrawn="1"/>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ame 11">
            <a:extLst>
              <a:ext uri="{FF2B5EF4-FFF2-40B4-BE49-F238E27FC236}">
                <a16:creationId xmlns:a16="http://schemas.microsoft.com/office/drawing/2014/main" id="{F69999FB-8585-40F0-990C-6A0BAD1C8081}"/>
              </a:ext>
              <a:ext uri="{C183D7F6-B498-43B3-948B-1728B52AA6E4}">
                <adec:decorative xmlns:adec="http://schemas.microsoft.com/office/drawing/2017/decorative" val="1"/>
              </a:ext>
            </a:extLst>
          </p:cNvPr>
          <p:cNvSpPr/>
          <p:nvPr userDrawn="1"/>
        </p:nvSpPr>
        <p:spPr>
          <a:xfrm>
            <a:off x="0"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2768738E-7449-46C1-B7D3-844FE2BA7D35}"/>
              </a:ext>
            </a:extLst>
          </p:cNvPr>
          <p:cNvSpPr>
            <a:spLocks noGrp="1"/>
          </p:cNvSpPr>
          <p:nvPr>
            <p:ph type="title"/>
          </p:nvPr>
        </p:nvSpPr>
        <p:spPr>
          <a:xfrm>
            <a:off x="838200" y="914399"/>
            <a:ext cx="5992550" cy="2827422"/>
          </a:xfrm>
        </p:spPr>
        <p:txBody>
          <a:bodyPr anchor="t">
            <a:normAutofit/>
          </a:bodyPr>
          <a:lstStyle/>
          <a:p>
            <a:r>
              <a:rPr lang="en-US" sz="4400">
                <a:gradFill flip="none" rotWithShape="1">
                  <a:gsLst>
                    <a:gs pos="0">
                      <a:schemeClr val="accent5">
                        <a:alpha val="70000"/>
                      </a:schemeClr>
                    </a:gs>
                    <a:gs pos="100000">
                      <a:schemeClr val="accent1">
                        <a:alpha val="70000"/>
                      </a:schemeClr>
                    </a:gs>
                  </a:gsLst>
                  <a:lin ang="0" scaled="1"/>
                  <a:tileRect/>
                </a:gradFill>
              </a:rPr>
              <a:t>Click to edit Master title style</a:t>
            </a:r>
            <a:endParaRPr lang="en-US" sz="4400" dirty="0">
              <a:gradFill flip="none" rotWithShape="1">
                <a:gsLst>
                  <a:gs pos="0">
                    <a:schemeClr val="accent5">
                      <a:alpha val="70000"/>
                    </a:schemeClr>
                  </a:gs>
                  <a:gs pos="100000">
                    <a:schemeClr val="accent1">
                      <a:alpha val="70000"/>
                    </a:schemeClr>
                  </a:gs>
                </a:gsLst>
                <a:lin ang="0" scaled="1"/>
                <a:tileRect/>
              </a:gradFill>
            </a:endParaRPr>
          </a:p>
        </p:txBody>
      </p:sp>
      <p:sp>
        <p:nvSpPr>
          <p:cNvPr id="7" name="Content Placeholder 2">
            <a:extLst>
              <a:ext uri="{FF2B5EF4-FFF2-40B4-BE49-F238E27FC236}">
                <a16:creationId xmlns:a16="http://schemas.microsoft.com/office/drawing/2014/main" id="{B0FF04F9-E792-4C19-9FD5-44800CEB2E89}"/>
              </a:ext>
            </a:extLst>
          </p:cNvPr>
          <p:cNvSpPr>
            <a:spLocks noGrp="1"/>
          </p:cNvSpPr>
          <p:nvPr>
            <p:ph idx="1"/>
          </p:nvPr>
        </p:nvSpPr>
        <p:spPr>
          <a:xfrm>
            <a:off x="6976085" y="914400"/>
            <a:ext cx="4377714" cy="2827422"/>
          </a:xfrm>
        </p:spPr>
        <p:txBody>
          <a:bodyPr anchor="t">
            <a:normAutofit/>
          </a:bodyPr>
          <a:lstStyle>
            <a:lvl1pPr marL="0" indent="0">
              <a:buNone/>
              <a:defRPr sz="2800"/>
            </a:lvl1pPr>
          </a:lstStyle>
          <a:p>
            <a:pPr marL="228600" lvl="0" indent="-228600"/>
            <a:r>
              <a:rPr lang="en-US" sz="1800">
                <a:solidFill>
                  <a:schemeClr val="tx2">
                    <a:alpha val="60000"/>
                  </a:schemeClr>
                </a:solidFill>
              </a:rPr>
              <a:t>Click to edit Master text styles</a:t>
            </a:r>
          </a:p>
        </p:txBody>
      </p:sp>
      <p:sp>
        <p:nvSpPr>
          <p:cNvPr id="14" name="Picture Placeholder 13">
            <a:extLst>
              <a:ext uri="{FF2B5EF4-FFF2-40B4-BE49-F238E27FC236}">
                <a16:creationId xmlns:a16="http://schemas.microsoft.com/office/drawing/2014/main" id="{5F2F9DF6-DFB9-44A8-B629-57F58893AD21}"/>
              </a:ext>
            </a:extLst>
          </p:cNvPr>
          <p:cNvSpPr>
            <a:spLocks noGrp="1"/>
          </p:cNvSpPr>
          <p:nvPr>
            <p:ph type="pic" sz="quarter" idx="13"/>
          </p:nvPr>
        </p:nvSpPr>
        <p:spPr>
          <a:xfrm>
            <a:off x="490538" y="4059936"/>
            <a:ext cx="2807208" cy="2322576"/>
          </a:xfrm>
          <a:solidFill>
            <a:schemeClr val="accent6"/>
          </a:solidFill>
        </p:spPr>
        <p:txBody>
          <a:bodyPr/>
          <a:lstStyle/>
          <a:p>
            <a:r>
              <a:rPr lang="en-US" dirty="0"/>
              <a:t>Click icon to add picture</a:t>
            </a:r>
          </a:p>
        </p:txBody>
      </p:sp>
      <p:sp>
        <p:nvSpPr>
          <p:cNvPr id="15" name="Picture Placeholder 13">
            <a:extLst>
              <a:ext uri="{FF2B5EF4-FFF2-40B4-BE49-F238E27FC236}">
                <a16:creationId xmlns:a16="http://schemas.microsoft.com/office/drawing/2014/main" id="{927BC207-43FE-4B6A-AEBE-875B69CF9761}"/>
              </a:ext>
            </a:extLst>
          </p:cNvPr>
          <p:cNvSpPr>
            <a:spLocks noGrp="1"/>
          </p:cNvSpPr>
          <p:nvPr>
            <p:ph type="pic" sz="quarter" idx="14"/>
          </p:nvPr>
        </p:nvSpPr>
        <p:spPr>
          <a:xfrm>
            <a:off x="3291840" y="4059936"/>
            <a:ext cx="2807208" cy="2322576"/>
          </a:xfrm>
          <a:solidFill>
            <a:schemeClr val="accent6"/>
          </a:solidFill>
        </p:spPr>
        <p:txBody>
          <a:bodyPr/>
          <a:lstStyle/>
          <a:p>
            <a:r>
              <a:rPr lang="en-US" dirty="0"/>
              <a:t>Click icon to add picture</a:t>
            </a:r>
          </a:p>
        </p:txBody>
      </p:sp>
      <p:sp>
        <p:nvSpPr>
          <p:cNvPr id="16" name="Picture Placeholder 13">
            <a:extLst>
              <a:ext uri="{FF2B5EF4-FFF2-40B4-BE49-F238E27FC236}">
                <a16:creationId xmlns:a16="http://schemas.microsoft.com/office/drawing/2014/main" id="{EBBF5499-9A70-4846-B98E-316EC17F9FCD}"/>
              </a:ext>
            </a:extLst>
          </p:cNvPr>
          <p:cNvSpPr>
            <a:spLocks noGrp="1"/>
          </p:cNvSpPr>
          <p:nvPr>
            <p:ph type="pic" sz="quarter" idx="15"/>
          </p:nvPr>
        </p:nvSpPr>
        <p:spPr>
          <a:xfrm>
            <a:off x="6099048" y="4059936"/>
            <a:ext cx="2807208" cy="2322576"/>
          </a:xfrm>
          <a:solidFill>
            <a:schemeClr val="accent6"/>
          </a:solidFill>
        </p:spPr>
        <p:txBody>
          <a:bodyPr/>
          <a:lstStyle/>
          <a:p>
            <a:r>
              <a:rPr lang="en-US" dirty="0"/>
              <a:t>Click icon to add picture</a:t>
            </a:r>
          </a:p>
        </p:txBody>
      </p:sp>
      <p:sp>
        <p:nvSpPr>
          <p:cNvPr id="17" name="Picture Placeholder 13">
            <a:extLst>
              <a:ext uri="{FF2B5EF4-FFF2-40B4-BE49-F238E27FC236}">
                <a16:creationId xmlns:a16="http://schemas.microsoft.com/office/drawing/2014/main" id="{C7A79F30-D473-48F6-9AC2-286C7B70F3ED}"/>
              </a:ext>
            </a:extLst>
          </p:cNvPr>
          <p:cNvSpPr>
            <a:spLocks noGrp="1"/>
          </p:cNvSpPr>
          <p:nvPr>
            <p:ph type="pic" sz="quarter" idx="16"/>
          </p:nvPr>
        </p:nvSpPr>
        <p:spPr>
          <a:xfrm>
            <a:off x="8906256" y="4059936"/>
            <a:ext cx="2807208" cy="2322576"/>
          </a:xfrm>
          <a:solidFill>
            <a:schemeClr val="accent6"/>
          </a:solidFill>
        </p:spPr>
        <p:txBody>
          <a:bodyPr/>
          <a:lstStyle/>
          <a:p>
            <a:r>
              <a:rPr lang="en-US" dirty="0"/>
              <a:t>Click icon to add picture</a:t>
            </a:r>
          </a:p>
        </p:txBody>
      </p:sp>
      <p:sp>
        <p:nvSpPr>
          <p:cNvPr id="2" name="Date Placeholder 1">
            <a:extLst>
              <a:ext uri="{FF2B5EF4-FFF2-40B4-BE49-F238E27FC236}">
                <a16:creationId xmlns:a16="http://schemas.microsoft.com/office/drawing/2014/main" id="{118B9F00-8450-475B-B155-993BAF212AF6}"/>
              </a:ext>
            </a:extLst>
          </p:cNvPr>
          <p:cNvSpPr>
            <a:spLocks noGrp="1"/>
          </p:cNvSpPr>
          <p:nvPr>
            <p:ph type="dt" sz="half" idx="10"/>
          </p:nvPr>
        </p:nvSpPr>
        <p:spPr/>
        <p:txBody>
          <a:bodyPr/>
          <a:lstStyle/>
          <a:p>
            <a:r>
              <a:rPr lang="en-US" dirty="0"/>
              <a:t>3/1/20XX</a:t>
            </a:r>
          </a:p>
        </p:txBody>
      </p:sp>
      <p:sp>
        <p:nvSpPr>
          <p:cNvPr id="3" name="Footer Placeholder 2">
            <a:extLst>
              <a:ext uri="{FF2B5EF4-FFF2-40B4-BE49-F238E27FC236}">
                <a16:creationId xmlns:a16="http://schemas.microsoft.com/office/drawing/2014/main" id="{5C0FDDA3-8E6F-42F7-BFBE-7FA9C647CA4E}"/>
              </a:ext>
            </a:extLst>
          </p:cNvPr>
          <p:cNvSpPr>
            <a:spLocks noGrp="1"/>
          </p:cNvSpPr>
          <p:nvPr>
            <p:ph type="ftr" sz="quarter" idx="11"/>
          </p:nvPr>
        </p:nvSpPr>
        <p:spPr/>
        <p:txBody>
          <a:bodyPr/>
          <a:lstStyle/>
          <a:p>
            <a:r>
              <a:rPr lang="en-US" dirty="0"/>
              <a:t>SAMPLE FOOTER TEXT</a:t>
            </a:r>
          </a:p>
        </p:txBody>
      </p:sp>
      <p:sp>
        <p:nvSpPr>
          <p:cNvPr id="4" name="Slide Number Placeholder 3">
            <a:extLst>
              <a:ext uri="{FF2B5EF4-FFF2-40B4-BE49-F238E27FC236}">
                <a16:creationId xmlns:a16="http://schemas.microsoft.com/office/drawing/2014/main" id="{B6C8E678-81B8-4356-9624-A0B999536312}"/>
              </a:ext>
            </a:extLst>
          </p:cNvPr>
          <p:cNvSpPr>
            <a:spLocks noGrp="1"/>
          </p:cNvSpPr>
          <p:nvPr>
            <p:ph type="sldNum" sz="quarter" idx="12"/>
          </p:nvPr>
        </p:nvSpPr>
        <p:spPr/>
        <p:txBody>
          <a:bodyPr/>
          <a:lstStyle/>
          <a:p>
            <a:fld id="{28844951-7827-47D4-8276-7DDE1FA7D85A}" type="slidenum">
              <a:rPr lang="en-US" smtClean="0"/>
              <a:t>‹#›</a:t>
            </a:fld>
            <a:endParaRPr lang="en-US" dirty="0"/>
          </a:p>
        </p:txBody>
      </p:sp>
    </p:spTree>
    <p:extLst>
      <p:ext uri="{BB962C8B-B14F-4D97-AF65-F5344CB8AC3E}">
        <p14:creationId xmlns:p14="http://schemas.microsoft.com/office/powerpoint/2010/main" val="10099141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Introduction">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B910AFBC-7932-43F4-ABEA-C89B2698634B}"/>
              </a:ext>
            </a:extLst>
          </p:cNvPr>
          <p:cNvSpPr>
            <a:spLocks noGrp="1"/>
          </p:cNvSpPr>
          <p:nvPr>
            <p:ph type="title"/>
          </p:nvPr>
        </p:nvSpPr>
        <p:spPr>
          <a:xfrm>
            <a:off x="841249" y="857251"/>
            <a:ext cx="5914937" cy="2076450"/>
          </a:xfrm>
        </p:spPr>
        <p:txBody>
          <a:bodyPr anchor="b">
            <a:normAutofit/>
          </a:bodyPr>
          <a:lstStyle/>
          <a:p>
            <a:r>
              <a:rPr lang="en-US" sz="4400">
                <a:gradFill flip="none" rotWithShape="1">
                  <a:gsLst>
                    <a:gs pos="0">
                      <a:schemeClr val="accent5">
                        <a:alpha val="70000"/>
                      </a:schemeClr>
                    </a:gs>
                    <a:gs pos="100000">
                      <a:schemeClr val="accent1">
                        <a:alpha val="70000"/>
                      </a:schemeClr>
                    </a:gs>
                  </a:gsLst>
                  <a:lin ang="0" scaled="1"/>
                  <a:tileRect/>
                </a:gradFill>
              </a:rPr>
              <a:t>Click to edit Master title style</a:t>
            </a:r>
            <a:endParaRPr lang="en-US" sz="4400" dirty="0">
              <a:gradFill flip="none" rotWithShape="1">
                <a:gsLst>
                  <a:gs pos="0">
                    <a:schemeClr val="accent5">
                      <a:alpha val="70000"/>
                    </a:schemeClr>
                  </a:gs>
                  <a:gs pos="100000">
                    <a:schemeClr val="accent1">
                      <a:alpha val="70000"/>
                    </a:schemeClr>
                  </a:gs>
                </a:gsLst>
                <a:lin ang="0" scaled="1"/>
                <a:tileRect/>
              </a:gradFill>
            </a:endParaRPr>
          </a:p>
        </p:txBody>
      </p:sp>
      <p:sp>
        <p:nvSpPr>
          <p:cNvPr id="17" name="Content Placeholder 2">
            <a:extLst>
              <a:ext uri="{FF2B5EF4-FFF2-40B4-BE49-F238E27FC236}">
                <a16:creationId xmlns:a16="http://schemas.microsoft.com/office/drawing/2014/main" id="{1178A42D-5ED2-4AB6-BE4B-4109074320DF}"/>
              </a:ext>
            </a:extLst>
          </p:cNvPr>
          <p:cNvSpPr>
            <a:spLocks noGrp="1"/>
          </p:cNvSpPr>
          <p:nvPr>
            <p:ph idx="1"/>
          </p:nvPr>
        </p:nvSpPr>
        <p:spPr>
          <a:xfrm>
            <a:off x="841248" y="3190875"/>
            <a:ext cx="5914938" cy="2986087"/>
          </a:xfrm>
        </p:spPr>
        <p:txBody>
          <a:bodyPr>
            <a:noAutofit/>
          </a:bodyPr>
          <a:lstStyle>
            <a:lvl1pPr marL="0" indent="0">
              <a:lnSpc>
                <a:spcPct val="100000"/>
              </a:lnSpc>
              <a:buNone/>
              <a:defRPr sz="2000"/>
            </a:lvl1pPr>
          </a:lstStyle>
          <a:p>
            <a:pPr marL="228600" lvl="0" indent="-228600"/>
            <a:r>
              <a:rPr lang="en-US" sz="1800">
                <a:solidFill>
                  <a:schemeClr val="tx2">
                    <a:alpha val="60000"/>
                  </a:schemeClr>
                </a:solidFill>
              </a:rPr>
              <a:t>Click to edit Master text styles</a:t>
            </a:r>
          </a:p>
        </p:txBody>
      </p:sp>
      <p:sp>
        <p:nvSpPr>
          <p:cNvPr id="29" name="Date Placeholder 1">
            <a:extLst>
              <a:ext uri="{FF2B5EF4-FFF2-40B4-BE49-F238E27FC236}">
                <a16:creationId xmlns:a16="http://schemas.microsoft.com/office/drawing/2014/main" id="{4D9A7D07-2BA3-438D-972B-EA578370D50F}"/>
              </a:ext>
            </a:extLst>
          </p:cNvPr>
          <p:cNvSpPr>
            <a:spLocks noGrp="1"/>
          </p:cNvSpPr>
          <p:nvPr>
            <p:ph type="dt" sz="half" idx="10"/>
          </p:nvPr>
        </p:nvSpPr>
        <p:spPr>
          <a:xfrm>
            <a:off x="838200" y="6429375"/>
            <a:ext cx="2743200" cy="365125"/>
          </a:xfrm>
        </p:spPr>
        <p:txBody>
          <a:bodyPr/>
          <a:lstStyle>
            <a:lvl1pPr>
              <a:defRPr>
                <a:solidFill>
                  <a:schemeClr val="tx2">
                    <a:alpha val="60000"/>
                  </a:schemeClr>
                </a:solidFill>
              </a:defRPr>
            </a:lvl1pPr>
          </a:lstStyle>
          <a:p>
            <a:r>
              <a:rPr lang="en-US" dirty="0"/>
              <a:t>3/1/20XX</a:t>
            </a:r>
          </a:p>
        </p:txBody>
      </p:sp>
      <p:sp>
        <p:nvSpPr>
          <p:cNvPr id="24" name="Picture Placeholder 23">
            <a:extLst>
              <a:ext uri="{FF2B5EF4-FFF2-40B4-BE49-F238E27FC236}">
                <a16:creationId xmlns:a16="http://schemas.microsoft.com/office/drawing/2014/main" id="{C8720583-BC84-48EB-85BC-AE71214A30A5}"/>
              </a:ext>
            </a:extLst>
          </p:cNvPr>
          <p:cNvSpPr>
            <a:spLocks noGrp="1"/>
          </p:cNvSpPr>
          <p:nvPr>
            <p:ph type="pic" sz="quarter" idx="13"/>
          </p:nvPr>
        </p:nvSpPr>
        <p:spPr>
          <a:xfrm>
            <a:off x="7589520" y="0"/>
            <a:ext cx="4599432" cy="2286000"/>
          </a:xfrm>
          <a:solidFill>
            <a:schemeClr val="accent6"/>
          </a:solidFill>
        </p:spPr>
        <p:txBody>
          <a:bodyPr/>
          <a:lstStyle/>
          <a:p>
            <a:r>
              <a:rPr lang="en-US" dirty="0"/>
              <a:t>Click icon to add picture</a:t>
            </a:r>
          </a:p>
        </p:txBody>
      </p:sp>
      <p:sp>
        <p:nvSpPr>
          <p:cNvPr id="25" name="Picture Placeholder 23">
            <a:extLst>
              <a:ext uri="{FF2B5EF4-FFF2-40B4-BE49-F238E27FC236}">
                <a16:creationId xmlns:a16="http://schemas.microsoft.com/office/drawing/2014/main" id="{C3F0A5CD-C47A-4CDF-BE99-75F3A81B18FB}"/>
              </a:ext>
            </a:extLst>
          </p:cNvPr>
          <p:cNvSpPr>
            <a:spLocks noGrp="1"/>
          </p:cNvSpPr>
          <p:nvPr>
            <p:ph type="pic" sz="quarter" idx="14"/>
          </p:nvPr>
        </p:nvSpPr>
        <p:spPr>
          <a:xfrm>
            <a:off x="7589520" y="2286000"/>
            <a:ext cx="4599432" cy="2286000"/>
          </a:xfrm>
          <a:solidFill>
            <a:schemeClr val="accent6"/>
          </a:solidFill>
        </p:spPr>
        <p:txBody>
          <a:bodyPr/>
          <a:lstStyle/>
          <a:p>
            <a:r>
              <a:rPr lang="en-US" dirty="0"/>
              <a:t>Click icon to add picture</a:t>
            </a:r>
          </a:p>
        </p:txBody>
      </p:sp>
      <p:sp>
        <p:nvSpPr>
          <p:cNvPr id="26" name="Picture Placeholder 23">
            <a:extLst>
              <a:ext uri="{FF2B5EF4-FFF2-40B4-BE49-F238E27FC236}">
                <a16:creationId xmlns:a16="http://schemas.microsoft.com/office/drawing/2014/main" id="{7329454B-9275-4E86-B32E-91C0DB62AA71}"/>
              </a:ext>
            </a:extLst>
          </p:cNvPr>
          <p:cNvSpPr>
            <a:spLocks noGrp="1"/>
          </p:cNvSpPr>
          <p:nvPr>
            <p:ph type="pic" sz="quarter" idx="15"/>
          </p:nvPr>
        </p:nvSpPr>
        <p:spPr>
          <a:xfrm>
            <a:off x="7589520" y="4572000"/>
            <a:ext cx="4599432" cy="2286000"/>
          </a:xfrm>
          <a:solidFill>
            <a:schemeClr val="accent6"/>
          </a:solidFill>
        </p:spPr>
        <p:txBody>
          <a:bodyPr/>
          <a:lstStyle/>
          <a:p>
            <a:r>
              <a:rPr lang="en-US" dirty="0"/>
              <a:t>Click icon to add picture</a:t>
            </a:r>
          </a:p>
        </p:txBody>
      </p:sp>
      <p:sp>
        <p:nvSpPr>
          <p:cNvPr id="30" name="Footer Placeholder 2">
            <a:extLst>
              <a:ext uri="{FF2B5EF4-FFF2-40B4-BE49-F238E27FC236}">
                <a16:creationId xmlns:a16="http://schemas.microsoft.com/office/drawing/2014/main" id="{21E9E1BF-D594-4F96-8DBE-5A8DD51D3B58}"/>
              </a:ext>
            </a:extLst>
          </p:cNvPr>
          <p:cNvSpPr>
            <a:spLocks noGrp="1"/>
          </p:cNvSpPr>
          <p:nvPr>
            <p:ph type="ftr" sz="quarter" idx="11"/>
          </p:nvPr>
        </p:nvSpPr>
        <p:spPr>
          <a:xfrm>
            <a:off x="4038600" y="6429375"/>
            <a:ext cx="4114800" cy="365125"/>
          </a:xfrm>
        </p:spPr>
        <p:txBody>
          <a:bodyPr/>
          <a:lstStyle>
            <a:lvl1pPr algn="l">
              <a:defRPr>
                <a:solidFill>
                  <a:schemeClr val="tx2">
                    <a:alpha val="60000"/>
                  </a:schemeClr>
                </a:solidFill>
              </a:defRPr>
            </a:lvl1pPr>
          </a:lstStyle>
          <a:p>
            <a:r>
              <a:rPr lang="en-US" dirty="0"/>
              <a:t>SAMPLE FOOTER TEXT</a:t>
            </a:r>
          </a:p>
        </p:txBody>
      </p:sp>
      <p:sp>
        <p:nvSpPr>
          <p:cNvPr id="31" name="Slide Number Placeholder 3">
            <a:extLst>
              <a:ext uri="{FF2B5EF4-FFF2-40B4-BE49-F238E27FC236}">
                <a16:creationId xmlns:a16="http://schemas.microsoft.com/office/drawing/2014/main" id="{C30FDEF8-F3F3-42D5-9EE1-EDDF18B35377}"/>
              </a:ext>
            </a:extLst>
          </p:cNvPr>
          <p:cNvSpPr>
            <a:spLocks noGrp="1"/>
          </p:cNvSpPr>
          <p:nvPr>
            <p:ph type="sldNum" sz="quarter" idx="12"/>
          </p:nvPr>
        </p:nvSpPr>
        <p:spPr>
          <a:xfrm>
            <a:off x="8610600" y="6429375"/>
            <a:ext cx="2743200" cy="365125"/>
          </a:xfrm>
        </p:spPr>
        <p:txBody>
          <a:bodyPr/>
          <a:lstStyle/>
          <a:p>
            <a:fld id="{28844951-7827-47D4-8276-7DDE1FA7D85A}" type="slidenum">
              <a:rPr lang="en-US" smtClean="0"/>
              <a:t>‹#›</a:t>
            </a:fld>
            <a:endParaRPr lang="en-US" dirty="0"/>
          </a:p>
        </p:txBody>
      </p:sp>
    </p:spTree>
    <p:extLst>
      <p:ext uri="{BB962C8B-B14F-4D97-AF65-F5344CB8AC3E}">
        <p14:creationId xmlns:p14="http://schemas.microsoft.com/office/powerpoint/2010/main" val="37917928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Break">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BE04ED02-B678-4D1E-BEDA-7E28F9038DF5}"/>
              </a:ext>
              <a:ext uri="{C183D7F6-B498-43B3-948B-1728B52AA6E4}">
                <adec:decorative xmlns:adec="http://schemas.microsoft.com/office/drawing/2017/decorative" val="1"/>
              </a:ext>
            </a:extLst>
          </p:cNvPr>
          <p:cNvSpPr/>
          <p:nvPr userDrawn="1"/>
        </p:nvSpPr>
        <p:spPr>
          <a:xfrm>
            <a:off x="9277" y="9278"/>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85E2C5A2-B8B2-47C5-8E1B-3A97E2C9BB13}"/>
              </a:ext>
              <a:ext uri="{C183D7F6-B498-43B3-948B-1728B52AA6E4}">
                <adec:decorative xmlns:adec="http://schemas.microsoft.com/office/drawing/2017/decorative" val="1"/>
              </a:ext>
            </a:extLst>
          </p:cNvPr>
          <p:cNvSpPr/>
          <p:nvPr userDrawn="1"/>
        </p:nvSpPr>
        <p:spPr>
          <a:xfrm>
            <a:off x="12325" y="9278"/>
            <a:ext cx="12188952"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03FD8455-A2E1-40B3-B6C4-36070AF58F78}"/>
              </a:ext>
              <a:ext uri="{C183D7F6-B498-43B3-948B-1728B52AA6E4}">
                <adec:decorative xmlns:adec="http://schemas.microsoft.com/office/drawing/2017/decorative" val="1"/>
              </a:ext>
            </a:extLst>
          </p:cNvPr>
          <p:cNvSpPr/>
          <p:nvPr userDrawn="1"/>
        </p:nvSpPr>
        <p:spPr>
          <a:xfrm>
            <a:off x="1524" y="0"/>
            <a:ext cx="12188952" cy="6858000"/>
          </a:xfrm>
          <a:prstGeom prst="rect">
            <a:avLst/>
          </a:prstGeom>
          <a:gradFill flip="none" rotWithShape="1">
            <a:gsLst>
              <a:gs pos="0">
                <a:schemeClr val="accent2">
                  <a:alpha val="60000"/>
                </a:schemeClr>
              </a:gs>
              <a:gs pos="100000">
                <a:schemeClr val="accent1">
                  <a:alpha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8" name="Freeform: Shape 7">
            <a:extLst>
              <a:ext uri="{FF2B5EF4-FFF2-40B4-BE49-F238E27FC236}">
                <a16:creationId xmlns:a16="http://schemas.microsoft.com/office/drawing/2014/main" id="{0F53BE70-C6B1-407C-9333-7251BDC77A9E}"/>
              </a:ext>
              <a:ext uri="{C183D7F6-B498-43B3-948B-1728B52AA6E4}">
                <adec:decorative xmlns:adec="http://schemas.microsoft.com/office/drawing/2017/decorative" val="1"/>
              </a:ext>
            </a:extLst>
          </p:cNvPr>
          <p:cNvSpPr/>
          <p:nvPr userDrawn="1"/>
        </p:nvSpPr>
        <p:spPr>
          <a:xfrm>
            <a:off x="33186" y="9279"/>
            <a:ext cx="5770017" cy="2411171"/>
          </a:xfrm>
          <a:custGeom>
            <a:avLst/>
            <a:gdLst>
              <a:gd name="connsiteX0" fmla="*/ 0 w 5770017"/>
              <a:gd name="connsiteY0" fmla="*/ 0 h 2411171"/>
              <a:gd name="connsiteX1" fmla="*/ 5770017 w 5770017"/>
              <a:gd name="connsiteY1" fmla="*/ 0 h 2411171"/>
              <a:gd name="connsiteX2" fmla="*/ 5715824 w 5770017"/>
              <a:gd name="connsiteY2" fmla="*/ 124746 h 2411171"/>
              <a:gd name="connsiteX3" fmla="*/ 4925072 w 5770017"/>
              <a:gd name="connsiteY3" fmla="*/ 1254414 h 2411171"/>
              <a:gd name="connsiteX4" fmla="*/ 125602 w 5770017"/>
              <a:gd name="connsiteY4" fmla="*/ 1864423 h 2411171"/>
              <a:gd name="connsiteX5" fmla="*/ 0 w 5770017"/>
              <a:gd name="connsiteY5" fmla="*/ 1785927 h 2411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70017" h="2411171">
                <a:moveTo>
                  <a:pt x="0" y="0"/>
                </a:moveTo>
                <a:lnTo>
                  <a:pt x="5770017" y="0"/>
                </a:lnTo>
                <a:lnTo>
                  <a:pt x="5715824" y="124746"/>
                </a:lnTo>
                <a:cubicBezTo>
                  <a:pt x="5526044" y="533784"/>
                  <a:pt x="5262460" y="917027"/>
                  <a:pt x="4925072" y="1254414"/>
                </a:cubicBezTo>
                <a:cubicBezTo>
                  <a:pt x="3623720" y="2555767"/>
                  <a:pt x="1640148" y="2759102"/>
                  <a:pt x="125602" y="1864423"/>
                </a:cubicBezTo>
                <a:lnTo>
                  <a:pt x="0" y="1785927"/>
                </a:lnTo>
                <a:close/>
              </a:path>
            </a:pathLst>
          </a:custGeom>
          <a:gradFill>
            <a:gsLst>
              <a:gs pos="0">
                <a:schemeClr val="accent2">
                  <a:alpha val="20000"/>
                </a:schemeClr>
              </a:gs>
              <a:gs pos="100000">
                <a:schemeClr val="accent1">
                  <a:alpha val="20000"/>
                </a:schemeClr>
              </a:gs>
            </a:gsLst>
            <a:lin ang="2700000" scaled="1"/>
          </a:gradFill>
          <a:ln>
            <a:noFill/>
          </a:ln>
          <a:effectLst>
            <a:softEdge rad="520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ame 8">
            <a:extLst>
              <a:ext uri="{FF2B5EF4-FFF2-40B4-BE49-F238E27FC236}">
                <a16:creationId xmlns:a16="http://schemas.microsoft.com/office/drawing/2014/main" id="{05864DDE-75C0-4BE6-93FF-A960706ADEC3}"/>
              </a:ext>
              <a:ext uri="{C183D7F6-B498-43B3-948B-1728B52AA6E4}">
                <adec:decorative xmlns:adec="http://schemas.microsoft.com/office/drawing/2017/decorative" val="1"/>
              </a:ext>
            </a:extLst>
          </p:cNvPr>
          <p:cNvSpPr/>
          <p:nvPr userDrawn="1"/>
        </p:nvSpPr>
        <p:spPr>
          <a:xfrm>
            <a:off x="1524" y="0"/>
            <a:ext cx="12188952" cy="6858000"/>
          </a:xfrm>
          <a:prstGeom prst="frame">
            <a:avLst>
              <a:gd name="adj1" fmla="val 716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 name="Title 1">
            <a:extLst>
              <a:ext uri="{FF2B5EF4-FFF2-40B4-BE49-F238E27FC236}">
                <a16:creationId xmlns:a16="http://schemas.microsoft.com/office/drawing/2014/main" id="{1BC3FA0F-EAE5-4DCE-ACFF-9AD00ED39FCF}"/>
              </a:ext>
            </a:extLst>
          </p:cNvPr>
          <p:cNvSpPr>
            <a:spLocks noGrp="1"/>
          </p:cNvSpPr>
          <p:nvPr>
            <p:ph type="ctrTitle"/>
          </p:nvPr>
        </p:nvSpPr>
        <p:spPr>
          <a:xfrm>
            <a:off x="847477" y="1131641"/>
            <a:ext cx="5322618" cy="2387600"/>
          </a:xfrm>
        </p:spPr>
        <p:txBody>
          <a:bodyPr/>
          <a:lstStyle>
            <a:lvl1pPr>
              <a:defRPr>
                <a:solidFill>
                  <a:schemeClr val="bg1"/>
                </a:solidFill>
              </a:defRPr>
            </a:lvl1pPr>
          </a:lstStyle>
          <a:p>
            <a:pPr algn="l"/>
            <a:r>
              <a:rPr lang="en-US">
                <a:solidFill>
                  <a:srgbClr val="FFFFFF"/>
                </a:solidFill>
                <a:ea typeface="Cambria" panose="02040503050406030204" pitchFamily="18" charset="0"/>
                <a:cs typeface="Sabon Next LT" panose="020B0502040204020203" pitchFamily="2" charset="0"/>
              </a:rPr>
              <a:t>Click to edit Master title style</a:t>
            </a:r>
            <a:endParaRPr lang="en-US" dirty="0">
              <a:solidFill>
                <a:srgbClr val="FFFFFF"/>
              </a:solidFill>
              <a:ea typeface="Cambria" panose="02040503050406030204" pitchFamily="18" charset="0"/>
              <a:cs typeface="Sabon Next LT" panose="020B0502040204020203" pitchFamily="2" charset="0"/>
            </a:endParaRPr>
          </a:p>
        </p:txBody>
      </p:sp>
      <p:sp>
        <p:nvSpPr>
          <p:cNvPr id="18" name="Picture Placeholder 17">
            <a:extLst>
              <a:ext uri="{FF2B5EF4-FFF2-40B4-BE49-F238E27FC236}">
                <a16:creationId xmlns:a16="http://schemas.microsoft.com/office/drawing/2014/main" id="{71FA5E0E-BEE1-4976-92B1-61EF64E34371}"/>
              </a:ext>
            </a:extLst>
          </p:cNvPr>
          <p:cNvSpPr>
            <a:spLocks noGrp="1"/>
          </p:cNvSpPr>
          <p:nvPr>
            <p:ph type="pic" sz="quarter" idx="13"/>
          </p:nvPr>
        </p:nvSpPr>
        <p:spPr>
          <a:xfrm>
            <a:off x="6784848" y="905256"/>
            <a:ext cx="4581144" cy="2450592"/>
          </a:xfrm>
          <a:solidFill>
            <a:schemeClr val="accent6"/>
          </a:solidFill>
        </p:spPr>
        <p:txBody>
          <a:bodyPr/>
          <a:lstStyle/>
          <a:p>
            <a:r>
              <a:rPr lang="en-US" dirty="0"/>
              <a:t>Click icon to add picture</a:t>
            </a:r>
          </a:p>
        </p:txBody>
      </p:sp>
      <p:sp>
        <p:nvSpPr>
          <p:cNvPr id="20" name="Picture Placeholder 17">
            <a:extLst>
              <a:ext uri="{FF2B5EF4-FFF2-40B4-BE49-F238E27FC236}">
                <a16:creationId xmlns:a16="http://schemas.microsoft.com/office/drawing/2014/main" id="{03379FE8-A6CE-4F5A-BE1A-B2267589BE85}"/>
              </a:ext>
            </a:extLst>
          </p:cNvPr>
          <p:cNvSpPr>
            <a:spLocks noGrp="1"/>
          </p:cNvSpPr>
          <p:nvPr>
            <p:ph type="pic" sz="quarter" idx="14"/>
          </p:nvPr>
        </p:nvSpPr>
        <p:spPr>
          <a:xfrm>
            <a:off x="6784848" y="3520440"/>
            <a:ext cx="4581144" cy="2450592"/>
          </a:xfrm>
          <a:solidFill>
            <a:schemeClr val="accent6"/>
          </a:solidFill>
        </p:spPr>
        <p:txBody>
          <a:bodyPr/>
          <a:lstStyle/>
          <a:p>
            <a:r>
              <a:rPr lang="en-US" dirty="0"/>
              <a:t>Click icon to add picture</a:t>
            </a:r>
          </a:p>
        </p:txBody>
      </p:sp>
      <p:sp>
        <p:nvSpPr>
          <p:cNvPr id="13" name="Text Placeholder 12">
            <a:extLst>
              <a:ext uri="{FF2B5EF4-FFF2-40B4-BE49-F238E27FC236}">
                <a16:creationId xmlns:a16="http://schemas.microsoft.com/office/drawing/2014/main" id="{6DD090CA-24E8-46A7-889A-A4FDD00A33E5}"/>
              </a:ext>
            </a:extLst>
          </p:cNvPr>
          <p:cNvSpPr>
            <a:spLocks noGrp="1"/>
          </p:cNvSpPr>
          <p:nvPr>
            <p:ph type="body" sz="quarter" idx="15"/>
          </p:nvPr>
        </p:nvSpPr>
        <p:spPr>
          <a:xfrm>
            <a:off x="838200" y="3600450"/>
            <a:ext cx="5322888" cy="2451100"/>
          </a:xfrm>
        </p:spPr>
        <p:txBody>
          <a:bodyPr>
            <a:normAutofit/>
          </a:bodyPr>
          <a:lstStyle>
            <a:lvl1pPr marL="0" indent="0">
              <a:buNone/>
              <a:defRPr sz="2800">
                <a:solidFill>
                  <a:schemeClr val="bg1"/>
                </a:solidFill>
                <a:latin typeface="+mn-lt"/>
              </a:defRPr>
            </a:lvl1pPr>
          </a:lstStyle>
          <a:p>
            <a:pPr lvl="0"/>
            <a:r>
              <a:rPr lang="en-US"/>
              <a:t>Click to edit Master text styles</a:t>
            </a:r>
          </a:p>
        </p:txBody>
      </p:sp>
    </p:spTree>
    <p:extLst>
      <p:ext uri="{BB962C8B-B14F-4D97-AF65-F5344CB8AC3E}">
        <p14:creationId xmlns:p14="http://schemas.microsoft.com/office/powerpoint/2010/main" val="23509354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able Chart Time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98991-AEF1-4F19-AAB8-436EAD58C282}"/>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D25B44F-E7DA-40C6-8B44-71EAB6BDFC98}"/>
              </a:ext>
            </a:extLst>
          </p:cNvPr>
          <p:cNvSpPr>
            <a:spLocks noGrp="1"/>
          </p:cNvSpPr>
          <p:nvPr>
            <p:ph idx="1"/>
          </p:nvPr>
        </p:nvSpPr>
        <p:spPr/>
        <p:txBody>
          <a:bodyPr/>
          <a:lstStyle>
            <a:lvl1pPr>
              <a:buFont typeface="Wingdings" panose="05000000000000000000" pitchFamily="2" charset="2"/>
              <a:buChar char="§"/>
              <a:defRPr/>
            </a:lvl1pPr>
            <a:lvl2pPr marL="685800" indent="-228600">
              <a:buFont typeface="Wingdings" panose="05000000000000000000" pitchFamily="2" charset="2"/>
              <a:buChar char="§"/>
              <a:defRPr/>
            </a:lvl2pPr>
            <a:lvl3pPr>
              <a:buFont typeface="Wingdings" panose="05000000000000000000" pitchFamily="2" charset="2"/>
              <a:buChar char="§"/>
              <a:defRPr/>
            </a:lvl3pPr>
            <a:lvl4pPr marL="1600200" indent="-228600">
              <a:buFont typeface="Wingdings" panose="05000000000000000000" pitchFamily="2" charset="2"/>
              <a:buChar char="§"/>
              <a:defRPr/>
            </a:lvl4pPr>
            <a:lvl5pPr>
              <a:buFont typeface="Wingdings" panose="05000000000000000000" pitchFamily="2"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1F71817-A045-48C0-975B-CBEF88E9561E}"/>
              </a:ext>
            </a:extLst>
          </p:cNvPr>
          <p:cNvSpPr>
            <a:spLocks noGrp="1"/>
          </p:cNvSpPr>
          <p:nvPr>
            <p:ph type="dt" sz="half" idx="10"/>
          </p:nvPr>
        </p:nvSpPr>
        <p:spPr/>
        <p:txBody>
          <a:bodyPr/>
          <a:lstStyle/>
          <a:p>
            <a:r>
              <a:rPr lang="en-US" dirty="0"/>
              <a:t>3/1/20XX</a:t>
            </a:r>
          </a:p>
        </p:txBody>
      </p:sp>
      <p:sp>
        <p:nvSpPr>
          <p:cNvPr id="5" name="Footer Placeholder 4">
            <a:extLst>
              <a:ext uri="{FF2B5EF4-FFF2-40B4-BE49-F238E27FC236}">
                <a16:creationId xmlns:a16="http://schemas.microsoft.com/office/drawing/2014/main" id="{B61C39F0-32D4-407C-8BCA-97F2D9E500C9}"/>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99CF4459-37B2-4F87-B508-DB04D4332067}"/>
              </a:ext>
            </a:extLst>
          </p:cNvPr>
          <p:cNvSpPr>
            <a:spLocks noGrp="1"/>
          </p:cNvSpPr>
          <p:nvPr>
            <p:ph type="sldNum" sz="quarter" idx="12"/>
          </p:nvPr>
        </p:nvSpPr>
        <p:spPr/>
        <p:txBody>
          <a:bodyPr/>
          <a:lstStyle/>
          <a:p>
            <a:fld id="{28844951-7827-47D4-8276-7DDE1FA7D85A}" type="slidenum">
              <a:rPr lang="en-US" smtClean="0"/>
              <a:t>‹#›</a:t>
            </a:fld>
            <a:endParaRPr lang="en-US" dirty="0"/>
          </a:p>
        </p:txBody>
      </p:sp>
    </p:spTree>
    <p:extLst>
      <p:ext uri="{BB962C8B-B14F-4D97-AF65-F5344CB8AC3E}">
        <p14:creationId xmlns:p14="http://schemas.microsoft.com/office/powerpoint/2010/main" val="30268596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03B5BF0-238D-481F-A15B-206D1E2FEDD2}"/>
              </a:ext>
              <a:ext uri="{C183D7F6-B498-43B3-948B-1728B52AA6E4}">
                <adec:decorative xmlns:adec="http://schemas.microsoft.com/office/drawing/2017/decorative" val="1"/>
              </a:ext>
            </a:extLst>
          </p:cNvPr>
          <p:cNvSpPr/>
          <p:nvPr userDrawn="1"/>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3" name="Rectangle 12">
            <a:extLst>
              <a:ext uri="{FF2B5EF4-FFF2-40B4-BE49-F238E27FC236}">
                <a16:creationId xmlns:a16="http://schemas.microsoft.com/office/drawing/2014/main" id="{7578E43B-8F1B-4CBD-B09E-5AD9A247E3F8}"/>
              </a:ext>
              <a:ext uri="{C183D7F6-B498-43B3-948B-1728B52AA6E4}">
                <adec:decorative xmlns:adec="http://schemas.microsoft.com/office/drawing/2017/decorative" val="1"/>
              </a:ext>
            </a:extLst>
          </p:cNvPr>
          <p:cNvSpPr/>
          <p:nvPr userDrawn="1"/>
        </p:nvSpPr>
        <p:spPr>
          <a:xfrm>
            <a:off x="-38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ame 13">
            <a:extLst>
              <a:ext uri="{FF2B5EF4-FFF2-40B4-BE49-F238E27FC236}">
                <a16:creationId xmlns:a16="http://schemas.microsoft.com/office/drawing/2014/main" id="{737C17C2-E2A6-4219-AE02-C8EAF943C472}"/>
              </a:ext>
              <a:ext uri="{C183D7F6-B498-43B3-948B-1728B52AA6E4}">
                <adec:decorative xmlns:adec="http://schemas.microsoft.com/office/drawing/2017/decorative" val="1"/>
              </a:ext>
            </a:extLst>
          </p:cNvPr>
          <p:cNvSpPr/>
          <p:nvPr userDrawn="1"/>
        </p:nvSpPr>
        <p:spPr>
          <a:xfrm>
            <a:off x="-389"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Picture Placeholder 19">
            <a:extLst>
              <a:ext uri="{FF2B5EF4-FFF2-40B4-BE49-F238E27FC236}">
                <a16:creationId xmlns:a16="http://schemas.microsoft.com/office/drawing/2014/main" id="{AE7BC3CE-3806-41F3-B4F6-EBB2C3E9EA28}"/>
              </a:ext>
            </a:extLst>
          </p:cNvPr>
          <p:cNvSpPr>
            <a:spLocks noGrp="1"/>
          </p:cNvSpPr>
          <p:nvPr>
            <p:ph type="pic" sz="quarter" idx="13"/>
          </p:nvPr>
        </p:nvSpPr>
        <p:spPr>
          <a:xfrm>
            <a:off x="6096" y="484632"/>
            <a:ext cx="12179808" cy="5907024"/>
          </a:xfrm>
          <a:solidFill>
            <a:schemeClr val="accent6"/>
          </a:solidFill>
        </p:spPr>
        <p:txBody>
          <a:bodyPr/>
          <a:lstStyle/>
          <a:p>
            <a:r>
              <a:rPr lang="en-US" dirty="0"/>
              <a:t>Click icon to add picture</a:t>
            </a:r>
          </a:p>
        </p:txBody>
      </p:sp>
      <p:sp>
        <p:nvSpPr>
          <p:cNvPr id="6" name="Title 5">
            <a:extLst>
              <a:ext uri="{FF2B5EF4-FFF2-40B4-BE49-F238E27FC236}">
                <a16:creationId xmlns:a16="http://schemas.microsoft.com/office/drawing/2014/main" id="{FDC036CF-E92D-4E80-8E6B-1B06EDDFD7CF}"/>
              </a:ext>
            </a:extLst>
          </p:cNvPr>
          <p:cNvSpPr>
            <a:spLocks noGrp="1"/>
          </p:cNvSpPr>
          <p:nvPr>
            <p:ph type="title"/>
          </p:nvPr>
        </p:nvSpPr>
        <p:spPr>
          <a:xfrm>
            <a:off x="838200" y="1271016"/>
            <a:ext cx="4800600" cy="3749040"/>
          </a:xfrm>
        </p:spPr>
        <p:txBody>
          <a:bodyPr anchor="b" anchorCtr="0"/>
          <a:lstStyle>
            <a:lvl1pPr>
              <a:defRPr>
                <a:solidFill>
                  <a:schemeClr val="bg1"/>
                </a:solidFill>
                <a:effectLst>
                  <a:outerShdw blurRad="38100" dist="38100" dir="2700000" algn="tl">
                    <a:srgbClr val="000000">
                      <a:alpha val="43137"/>
                    </a:srgbClr>
                  </a:outerShdw>
                </a:effectLst>
              </a:defRPr>
            </a:lvl1pPr>
          </a:lstStyle>
          <a:p>
            <a:r>
              <a:rPr lang="en-US"/>
              <a:t>Click to edit Master title style</a:t>
            </a:r>
            <a:endParaRPr lang="en-US" dirty="0"/>
          </a:p>
        </p:txBody>
      </p:sp>
      <p:sp>
        <p:nvSpPr>
          <p:cNvPr id="26" name="Text Placeholder 25">
            <a:extLst>
              <a:ext uri="{FF2B5EF4-FFF2-40B4-BE49-F238E27FC236}">
                <a16:creationId xmlns:a16="http://schemas.microsoft.com/office/drawing/2014/main" id="{BADCFE1B-ABA2-4B11-B7DE-02CE383D6F22}"/>
              </a:ext>
            </a:extLst>
          </p:cNvPr>
          <p:cNvSpPr>
            <a:spLocks noGrp="1"/>
          </p:cNvSpPr>
          <p:nvPr>
            <p:ph type="body" sz="quarter" idx="15" hasCustomPrompt="1"/>
          </p:nvPr>
        </p:nvSpPr>
        <p:spPr>
          <a:xfrm>
            <a:off x="838200" y="4835779"/>
            <a:ext cx="4800600" cy="1066800"/>
          </a:xfrm>
        </p:spPr>
        <p:txBody>
          <a:bodyPr>
            <a:normAutofit/>
          </a:bodyPr>
          <a:lstStyle>
            <a:lvl1pPr marL="228600" indent="0">
              <a:buNone/>
              <a:defRPr sz="2200">
                <a:solidFill>
                  <a:schemeClr val="bg1"/>
                </a:solidFill>
                <a:effectLst>
                  <a:outerShdw blurRad="38100" dist="38100" dir="2700000" algn="tl">
                    <a:srgbClr val="000000">
                      <a:alpha val="43137"/>
                    </a:srgbClr>
                  </a:outerShdw>
                </a:effectLst>
              </a:defRPr>
            </a:lvl1pPr>
          </a:lstStyle>
          <a:p>
            <a:pPr lvl="0"/>
            <a:r>
              <a:rPr lang="en-US" dirty="0"/>
              <a:t>Click to add subtitle</a:t>
            </a:r>
          </a:p>
        </p:txBody>
      </p:sp>
      <p:sp>
        <p:nvSpPr>
          <p:cNvPr id="2" name="Date Placeholder 1">
            <a:extLst>
              <a:ext uri="{FF2B5EF4-FFF2-40B4-BE49-F238E27FC236}">
                <a16:creationId xmlns:a16="http://schemas.microsoft.com/office/drawing/2014/main" id="{118B9F00-8450-475B-B155-993BAF212AF6}"/>
              </a:ext>
            </a:extLst>
          </p:cNvPr>
          <p:cNvSpPr>
            <a:spLocks noGrp="1"/>
          </p:cNvSpPr>
          <p:nvPr>
            <p:ph type="dt" sz="half" idx="10"/>
          </p:nvPr>
        </p:nvSpPr>
        <p:spPr/>
        <p:txBody>
          <a:bodyPr/>
          <a:lstStyle/>
          <a:p>
            <a:r>
              <a:rPr lang="en-US" dirty="0"/>
              <a:t>3/1/20XX</a:t>
            </a:r>
          </a:p>
        </p:txBody>
      </p:sp>
      <p:sp>
        <p:nvSpPr>
          <p:cNvPr id="3" name="Footer Placeholder 2">
            <a:extLst>
              <a:ext uri="{FF2B5EF4-FFF2-40B4-BE49-F238E27FC236}">
                <a16:creationId xmlns:a16="http://schemas.microsoft.com/office/drawing/2014/main" id="{5C0FDDA3-8E6F-42F7-BFBE-7FA9C647CA4E}"/>
              </a:ext>
            </a:extLst>
          </p:cNvPr>
          <p:cNvSpPr>
            <a:spLocks noGrp="1"/>
          </p:cNvSpPr>
          <p:nvPr>
            <p:ph type="ftr" sz="quarter" idx="11"/>
          </p:nvPr>
        </p:nvSpPr>
        <p:spPr/>
        <p:txBody>
          <a:bodyPr/>
          <a:lstStyle/>
          <a:p>
            <a:r>
              <a:rPr lang="en-US" dirty="0"/>
              <a:t>SAMPLE FOOTER TEXT</a:t>
            </a:r>
          </a:p>
        </p:txBody>
      </p:sp>
      <p:sp>
        <p:nvSpPr>
          <p:cNvPr id="4" name="Slide Number Placeholder 3">
            <a:extLst>
              <a:ext uri="{FF2B5EF4-FFF2-40B4-BE49-F238E27FC236}">
                <a16:creationId xmlns:a16="http://schemas.microsoft.com/office/drawing/2014/main" id="{B6C8E678-81B8-4356-9624-A0B999536312}"/>
              </a:ext>
            </a:extLst>
          </p:cNvPr>
          <p:cNvSpPr>
            <a:spLocks noGrp="1"/>
          </p:cNvSpPr>
          <p:nvPr>
            <p:ph type="sldNum" sz="quarter" idx="12"/>
          </p:nvPr>
        </p:nvSpPr>
        <p:spPr/>
        <p:txBody>
          <a:bodyPr/>
          <a:lstStyle/>
          <a:p>
            <a:fld id="{28844951-7827-47D4-8276-7DDE1FA7D85A}" type="slidenum">
              <a:rPr lang="en-US" smtClean="0"/>
              <a:t>‹#›</a:t>
            </a:fld>
            <a:endParaRPr lang="en-US" dirty="0"/>
          </a:p>
        </p:txBody>
      </p:sp>
    </p:spTree>
    <p:extLst>
      <p:ext uri="{BB962C8B-B14F-4D97-AF65-F5344CB8AC3E}">
        <p14:creationId xmlns:p14="http://schemas.microsoft.com/office/powerpoint/2010/main" val="35829059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2DD4C-BFBC-4087-B94C-4DD0690E838E}"/>
              </a:ext>
            </a:extLst>
          </p:cNvPr>
          <p:cNvSpPr>
            <a:spLocks noGrp="1"/>
          </p:cNvSpPr>
          <p:nvPr>
            <p:ph type="title"/>
          </p:nvPr>
        </p:nvSpPr>
        <p:spPr/>
        <p:txBody>
          <a:bodyPr/>
          <a:lstStyle/>
          <a:p>
            <a:r>
              <a:rPr lang="en-US"/>
              <a:t>Click to edit Master title style</a:t>
            </a:r>
            <a:endParaRPr lang="en-US" dirty="0"/>
          </a:p>
        </p:txBody>
      </p:sp>
      <p:sp>
        <p:nvSpPr>
          <p:cNvPr id="15" name="Picture Placeholder 14">
            <a:extLst>
              <a:ext uri="{FF2B5EF4-FFF2-40B4-BE49-F238E27FC236}">
                <a16:creationId xmlns:a16="http://schemas.microsoft.com/office/drawing/2014/main" id="{1B84B862-7F1F-4B98-B437-936D8A73A91A}"/>
              </a:ext>
            </a:extLst>
          </p:cNvPr>
          <p:cNvSpPr>
            <a:spLocks noGrp="1"/>
          </p:cNvSpPr>
          <p:nvPr>
            <p:ph type="pic" sz="quarter" idx="13"/>
          </p:nvPr>
        </p:nvSpPr>
        <p:spPr>
          <a:xfrm>
            <a:off x="740664" y="2240280"/>
            <a:ext cx="2286000" cy="2322576"/>
          </a:xfrm>
          <a:solidFill>
            <a:schemeClr val="accent6"/>
          </a:solidFill>
        </p:spPr>
        <p:txBody>
          <a:bodyPr/>
          <a:lstStyle/>
          <a:p>
            <a:r>
              <a:rPr lang="en-US" dirty="0"/>
              <a:t>Click icon to add picture</a:t>
            </a:r>
          </a:p>
        </p:txBody>
      </p:sp>
      <p:sp>
        <p:nvSpPr>
          <p:cNvPr id="16" name="Picture Placeholder 14">
            <a:extLst>
              <a:ext uri="{FF2B5EF4-FFF2-40B4-BE49-F238E27FC236}">
                <a16:creationId xmlns:a16="http://schemas.microsoft.com/office/drawing/2014/main" id="{C76B23B2-3605-4292-9F96-F34651B689A7}"/>
              </a:ext>
            </a:extLst>
          </p:cNvPr>
          <p:cNvSpPr>
            <a:spLocks noGrp="1"/>
          </p:cNvSpPr>
          <p:nvPr>
            <p:ph type="pic" sz="quarter" idx="14"/>
          </p:nvPr>
        </p:nvSpPr>
        <p:spPr>
          <a:xfrm>
            <a:off x="3538728" y="2240280"/>
            <a:ext cx="2286000" cy="2322576"/>
          </a:xfrm>
          <a:solidFill>
            <a:schemeClr val="accent6"/>
          </a:solidFill>
        </p:spPr>
        <p:txBody>
          <a:bodyPr/>
          <a:lstStyle/>
          <a:p>
            <a:r>
              <a:rPr lang="en-US" dirty="0"/>
              <a:t>Click icon to add picture</a:t>
            </a:r>
          </a:p>
        </p:txBody>
      </p:sp>
      <p:sp>
        <p:nvSpPr>
          <p:cNvPr id="17" name="Picture Placeholder 14">
            <a:extLst>
              <a:ext uri="{FF2B5EF4-FFF2-40B4-BE49-F238E27FC236}">
                <a16:creationId xmlns:a16="http://schemas.microsoft.com/office/drawing/2014/main" id="{AB1E9EC3-2FB6-4E1C-8211-306450FDEE7F}"/>
              </a:ext>
            </a:extLst>
          </p:cNvPr>
          <p:cNvSpPr>
            <a:spLocks noGrp="1"/>
          </p:cNvSpPr>
          <p:nvPr>
            <p:ph type="pic" sz="quarter" idx="15"/>
          </p:nvPr>
        </p:nvSpPr>
        <p:spPr>
          <a:xfrm>
            <a:off x="6345936" y="2267712"/>
            <a:ext cx="2286000" cy="2322576"/>
          </a:xfrm>
          <a:solidFill>
            <a:schemeClr val="accent6"/>
          </a:solidFill>
        </p:spPr>
        <p:txBody>
          <a:bodyPr/>
          <a:lstStyle/>
          <a:p>
            <a:r>
              <a:rPr lang="en-US" dirty="0"/>
              <a:t>Click icon to add picture</a:t>
            </a:r>
          </a:p>
        </p:txBody>
      </p:sp>
      <p:sp>
        <p:nvSpPr>
          <p:cNvPr id="18" name="Picture Placeholder 14">
            <a:extLst>
              <a:ext uri="{FF2B5EF4-FFF2-40B4-BE49-F238E27FC236}">
                <a16:creationId xmlns:a16="http://schemas.microsoft.com/office/drawing/2014/main" id="{F3628146-045F-4FBC-A365-3D1D4B3DA6E9}"/>
              </a:ext>
            </a:extLst>
          </p:cNvPr>
          <p:cNvSpPr>
            <a:spLocks noGrp="1"/>
          </p:cNvSpPr>
          <p:nvPr>
            <p:ph type="pic" sz="quarter" idx="16"/>
          </p:nvPr>
        </p:nvSpPr>
        <p:spPr>
          <a:xfrm>
            <a:off x="9153144" y="2267712"/>
            <a:ext cx="2286000" cy="2322576"/>
          </a:xfrm>
          <a:solidFill>
            <a:schemeClr val="accent6"/>
          </a:solidFill>
        </p:spPr>
        <p:txBody>
          <a:bodyPr/>
          <a:lstStyle/>
          <a:p>
            <a:r>
              <a:rPr lang="en-US" dirty="0"/>
              <a:t>Click icon to add picture</a:t>
            </a:r>
          </a:p>
        </p:txBody>
      </p:sp>
      <p:sp>
        <p:nvSpPr>
          <p:cNvPr id="20" name="Text Placeholder 19">
            <a:extLst>
              <a:ext uri="{FF2B5EF4-FFF2-40B4-BE49-F238E27FC236}">
                <a16:creationId xmlns:a16="http://schemas.microsoft.com/office/drawing/2014/main" id="{CB50972B-CA23-4B92-987F-EE48ECCFF590}"/>
              </a:ext>
            </a:extLst>
          </p:cNvPr>
          <p:cNvSpPr>
            <a:spLocks noGrp="1"/>
          </p:cNvSpPr>
          <p:nvPr>
            <p:ph type="body" sz="quarter" idx="17" hasCustomPrompt="1"/>
          </p:nvPr>
        </p:nvSpPr>
        <p:spPr>
          <a:xfrm>
            <a:off x="741363" y="4733925"/>
            <a:ext cx="2286000" cy="590550"/>
          </a:xfrm>
        </p:spPr>
        <p:txBody>
          <a:bodyPr>
            <a:normAutofit/>
          </a:bodyPr>
          <a:lstStyle>
            <a:lvl1pPr marL="0" indent="0" defTabSz="0">
              <a:spcBef>
                <a:spcPts val="0"/>
              </a:spcBef>
              <a:buNone/>
              <a:defRPr sz="2000">
                <a:latin typeface="+mj-lt"/>
              </a:defRPr>
            </a:lvl1pPr>
            <a:lvl2pPr marL="571500" indent="0">
              <a:buNone/>
              <a:defRPr/>
            </a:lvl2pPr>
            <a:lvl3pPr marL="1028700" indent="0">
              <a:buNone/>
              <a:defRPr/>
            </a:lvl3pPr>
            <a:lvl4pPr marL="1428750" indent="0">
              <a:buNone/>
              <a:defRPr/>
            </a:lvl4pPr>
            <a:lvl5pPr marL="1885950" indent="0">
              <a:buNone/>
              <a:defRPr/>
            </a:lvl5pPr>
          </a:lstStyle>
          <a:p>
            <a:pPr lvl="0"/>
            <a:r>
              <a:rPr lang="en-US" dirty="0"/>
              <a:t>Name</a:t>
            </a:r>
          </a:p>
        </p:txBody>
      </p:sp>
      <p:sp>
        <p:nvSpPr>
          <p:cNvPr id="23" name="Text Placeholder 19">
            <a:extLst>
              <a:ext uri="{FF2B5EF4-FFF2-40B4-BE49-F238E27FC236}">
                <a16:creationId xmlns:a16="http://schemas.microsoft.com/office/drawing/2014/main" id="{8DE19225-DA72-4A39-8CFD-695BFBB93E6D}"/>
              </a:ext>
            </a:extLst>
          </p:cNvPr>
          <p:cNvSpPr>
            <a:spLocks noGrp="1"/>
          </p:cNvSpPr>
          <p:nvPr>
            <p:ph type="body" sz="quarter" idx="18" hasCustomPrompt="1"/>
          </p:nvPr>
        </p:nvSpPr>
        <p:spPr>
          <a:xfrm>
            <a:off x="740664" y="5343144"/>
            <a:ext cx="2286000" cy="590550"/>
          </a:xfrm>
        </p:spPr>
        <p:txBody>
          <a:bodyPr>
            <a:normAutofit/>
          </a:bodyPr>
          <a:lstStyle>
            <a:lvl1pPr marL="0" indent="0" defTabSz="0">
              <a:spcBef>
                <a:spcPts val="0"/>
              </a:spcBef>
              <a:buNone/>
              <a:defRPr sz="1600"/>
            </a:lvl1pPr>
            <a:lvl2pPr marL="571500" indent="0">
              <a:buNone/>
              <a:defRPr/>
            </a:lvl2pPr>
            <a:lvl3pPr marL="1028700" indent="0">
              <a:buNone/>
              <a:defRPr/>
            </a:lvl3pPr>
            <a:lvl4pPr marL="1428750" indent="0">
              <a:buNone/>
              <a:defRPr/>
            </a:lvl4pPr>
            <a:lvl5pPr marL="1885950" indent="0">
              <a:buNone/>
              <a:defRPr/>
            </a:lvl5pPr>
          </a:lstStyle>
          <a:p>
            <a:pPr lvl="0"/>
            <a:r>
              <a:rPr lang="en-US" dirty="0"/>
              <a:t>Title</a:t>
            </a:r>
          </a:p>
        </p:txBody>
      </p:sp>
      <p:sp>
        <p:nvSpPr>
          <p:cNvPr id="24" name="Text Placeholder 19">
            <a:extLst>
              <a:ext uri="{FF2B5EF4-FFF2-40B4-BE49-F238E27FC236}">
                <a16:creationId xmlns:a16="http://schemas.microsoft.com/office/drawing/2014/main" id="{E66A7C97-DBB6-4333-B12F-E26C38E6975C}"/>
              </a:ext>
            </a:extLst>
          </p:cNvPr>
          <p:cNvSpPr>
            <a:spLocks noGrp="1"/>
          </p:cNvSpPr>
          <p:nvPr>
            <p:ph type="body" sz="quarter" idx="19" hasCustomPrompt="1"/>
          </p:nvPr>
        </p:nvSpPr>
        <p:spPr>
          <a:xfrm>
            <a:off x="3538728" y="4733925"/>
            <a:ext cx="2286000" cy="590550"/>
          </a:xfrm>
        </p:spPr>
        <p:txBody>
          <a:bodyPr>
            <a:normAutofit/>
          </a:bodyPr>
          <a:lstStyle>
            <a:lvl1pPr marL="0" indent="0" defTabSz="0">
              <a:spcBef>
                <a:spcPts val="0"/>
              </a:spcBef>
              <a:buNone/>
              <a:defRPr sz="2000">
                <a:latin typeface="+mj-lt"/>
              </a:defRPr>
            </a:lvl1pPr>
            <a:lvl2pPr marL="571500" indent="0">
              <a:buNone/>
              <a:defRPr/>
            </a:lvl2pPr>
            <a:lvl3pPr marL="1028700" indent="0">
              <a:buNone/>
              <a:defRPr/>
            </a:lvl3pPr>
            <a:lvl4pPr marL="1428750" indent="0">
              <a:buNone/>
              <a:defRPr/>
            </a:lvl4pPr>
            <a:lvl5pPr marL="1885950" indent="0">
              <a:buNone/>
              <a:defRPr/>
            </a:lvl5pPr>
          </a:lstStyle>
          <a:p>
            <a:pPr lvl="0"/>
            <a:r>
              <a:rPr lang="en-US" dirty="0"/>
              <a:t>Name</a:t>
            </a:r>
          </a:p>
        </p:txBody>
      </p:sp>
      <p:sp>
        <p:nvSpPr>
          <p:cNvPr id="25" name="Text Placeholder 19">
            <a:extLst>
              <a:ext uri="{FF2B5EF4-FFF2-40B4-BE49-F238E27FC236}">
                <a16:creationId xmlns:a16="http://schemas.microsoft.com/office/drawing/2014/main" id="{041FA0B5-660E-478A-AF8A-196DBD6AE43A}"/>
              </a:ext>
            </a:extLst>
          </p:cNvPr>
          <p:cNvSpPr>
            <a:spLocks noGrp="1"/>
          </p:cNvSpPr>
          <p:nvPr>
            <p:ph type="body" sz="quarter" idx="20" hasCustomPrompt="1"/>
          </p:nvPr>
        </p:nvSpPr>
        <p:spPr>
          <a:xfrm>
            <a:off x="3538029" y="5343144"/>
            <a:ext cx="2286000" cy="590550"/>
          </a:xfrm>
        </p:spPr>
        <p:txBody>
          <a:bodyPr>
            <a:normAutofit/>
          </a:bodyPr>
          <a:lstStyle>
            <a:lvl1pPr marL="0" indent="0" defTabSz="0">
              <a:spcBef>
                <a:spcPts val="0"/>
              </a:spcBef>
              <a:buNone/>
              <a:defRPr sz="1600"/>
            </a:lvl1pPr>
            <a:lvl2pPr marL="571500" indent="0">
              <a:buNone/>
              <a:defRPr/>
            </a:lvl2pPr>
            <a:lvl3pPr marL="1028700" indent="0">
              <a:buNone/>
              <a:defRPr/>
            </a:lvl3pPr>
            <a:lvl4pPr marL="1428750" indent="0">
              <a:buNone/>
              <a:defRPr/>
            </a:lvl4pPr>
            <a:lvl5pPr marL="1885950" indent="0">
              <a:buNone/>
              <a:defRPr/>
            </a:lvl5pPr>
          </a:lstStyle>
          <a:p>
            <a:pPr lvl="0"/>
            <a:r>
              <a:rPr lang="en-US" dirty="0"/>
              <a:t>Title</a:t>
            </a:r>
          </a:p>
        </p:txBody>
      </p:sp>
      <p:sp>
        <p:nvSpPr>
          <p:cNvPr id="26" name="Text Placeholder 19">
            <a:extLst>
              <a:ext uri="{FF2B5EF4-FFF2-40B4-BE49-F238E27FC236}">
                <a16:creationId xmlns:a16="http://schemas.microsoft.com/office/drawing/2014/main" id="{77C92085-3D01-44E4-BA12-E39F1EA0ACE5}"/>
              </a:ext>
            </a:extLst>
          </p:cNvPr>
          <p:cNvSpPr>
            <a:spLocks noGrp="1"/>
          </p:cNvSpPr>
          <p:nvPr>
            <p:ph type="body" sz="quarter" idx="21" hasCustomPrompt="1"/>
          </p:nvPr>
        </p:nvSpPr>
        <p:spPr>
          <a:xfrm>
            <a:off x="6367973" y="4733544"/>
            <a:ext cx="2286000" cy="590550"/>
          </a:xfrm>
        </p:spPr>
        <p:txBody>
          <a:bodyPr>
            <a:normAutofit/>
          </a:bodyPr>
          <a:lstStyle>
            <a:lvl1pPr marL="0" indent="0" defTabSz="0">
              <a:spcBef>
                <a:spcPts val="0"/>
              </a:spcBef>
              <a:buNone/>
              <a:defRPr sz="2000">
                <a:latin typeface="+mj-lt"/>
              </a:defRPr>
            </a:lvl1pPr>
            <a:lvl2pPr marL="571500" indent="0">
              <a:buNone/>
              <a:defRPr/>
            </a:lvl2pPr>
            <a:lvl3pPr marL="1028700" indent="0">
              <a:buNone/>
              <a:defRPr/>
            </a:lvl3pPr>
            <a:lvl4pPr marL="1428750" indent="0">
              <a:buNone/>
              <a:defRPr/>
            </a:lvl4pPr>
            <a:lvl5pPr marL="1885950" indent="0">
              <a:buNone/>
              <a:defRPr/>
            </a:lvl5pPr>
          </a:lstStyle>
          <a:p>
            <a:pPr lvl="0"/>
            <a:r>
              <a:rPr lang="en-US" dirty="0"/>
              <a:t>Name</a:t>
            </a:r>
          </a:p>
        </p:txBody>
      </p:sp>
      <p:sp>
        <p:nvSpPr>
          <p:cNvPr id="27" name="Text Placeholder 19">
            <a:extLst>
              <a:ext uri="{FF2B5EF4-FFF2-40B4-BE49-F238E27FC236}">
                <a16:creationId xmlns:a16="http://schemas.microsoft.com/office/drawing/2014/main" id="{35DA97BC-7224-440A-A227-8F4A1018043A}"/>
              </a:ext>
            </a:extLst>
          </p:cNvPr>
          <p:cNvSpPr>
            <a:spLocks noGrp="1"/>
          </p:cNvSpPr>
          <p:nvPr>
            <p:ph type="body" sz="quarter" idx="22" hasCustomPrompt="1"/>
          </p:nvPr>
        </p:nvSpPr>
        <p:spPr>
          <a:xfrm>
            <a:off x="6367274" y="5342763"/>
            <a:ext cx="2286000" cy="590550"/>
          </a:xfrm>
        </p:spPr>
        <p:txBody>
          <a:bodyPr>
            <a:normAutofit/>
          </a:bodyPr>
          <a:lstStyle>
            <a:lvl1pPr marL="0" indent="0" defTabSz="0">
              <a:spcBef>
                <a:spcPts val="0"/>
              </a:spcBef>
              <a:buNone/>
              <a:defRPr sz="1600"/>
            </a:lvl1pPr>
            <a:lvl2pPr marL="571500" indent="0">
              <a:buNone/>
              <a:defRPr/>
            </a:lvl2pPr>
            <a:lvl3pPr marL="1028700" indent="0">
              <a:buNone/>
              <a:defRPr/>
            </a:lvl3pPr>
            <a:lvl4pPr marL="1428750" indent="0">
              <a:buNone/>
              <a:defRPr/>
            </a:lvl4pPr>
            <a:lvl5pPr marL="1885950" indent="0">
              <a:buNone/>
              <a:defRPr/>
            </a:lvl5pPr>
          </a:lstStyle>
          <a:p>
            <a:pPr lvl="0"/>
            <a:r>
              <a:rPr lang="en-US" dirty="0"/>
              <a:t>Title</a:t>
            </a:r>
          </a:p>
        </p:txBody>
      </p:sp>
      <p:sp>
        <p:nvSpPr>
          <p:cNvPr id="28" name="Text Placeholder 19">
            <a:extLst>
              <a:ext uri="{FF2B5EF4-FFF2-40B4-BE49-F238E27FC236}">
                <a16:creationId xmlns:a16="http://schemas.microsoft.com/office/drawing/2014/main" id="{C236524B-4724-42FA-A2B2-33566478FD42}"/>
              </a:ext>
            </a:extLst>
          </p:cNvPr>
          <p:cNvSpPr>
            <a:spLocks noGrp="1"/>
          </p:cNvSpPr>
          <p:nvPr>
            <p:ph type="body" sz="quarter" idx="23" hasCustomPrompt="1"/>
          </p:nvPr>
        </p:nvSpPr>
        <p:spPr>
          <a:xfrm>
            <a:off x="9164639" y="4737100"/>
            <a:ext cx="2286000" cy="590550"/>
          </a:xfrm>
        </p:spPr>
        <p:txBody>
          <a:bodyPr>
            <a:normAutofit/>
          </a:bodyPr>
          <a:lstStyle>
            <a:lvl1pPr marL="0" indent="0" defTabSz="0">
              <a:spcBef>
                <a:spcPts val="0"/>
              </a:spcBef>
              <a:buNone/>
              <a:defRPr sz="2000">
                <a:latin typeface="+mj-lt"/>
              </a:defRPr>
            </a:lvl1pPr>
            <a:lvl2pPr marL="571500" indent="0">
              <a:buNone/>
              <a:defRPr/>
            </a:lvl2pPr>
            <a:lvl3pPr marL="1028700" indent="0">
              <a:buNone/>
              <a:defRPr/>
            </a:lvl3pPr>
            <a:lvl4pPr marL="1428750" indent="0">
              <a:buNone/>
              <a:defRPr/>
            </a:lvl4pPr>
            <a:lvl5pPr marL="1885950" indent="0">
              <a:buNone/>
              <a:defRPr/>
            </a:lvl5pPr>
          </a:lstStyle>
          <a:p>
            <a:pPr lvl="0"/>
            <a:r>
              <a:rPr lang="en-US" dirty="0"/>
              <a:t>Name</a:t>
            </a:r>
          </a:p>
        </p:txBody>
      </p:sp>
      <p:sp>
        <p:nvSpPr>
          <p:cNvPr id="29" name="Text Placeholder 19">
            <a:extLst>
              <a:ext uri="{FF2B5EF4-FFF2-40B4-BE49-F238E27FC236}">
                <a16:creationId xmlns:a16="http://schemas.microsoft.com/office/drawing/2014/main" id="{5F7DE4ED-8F4D-465C-86B4-2372AE291F56}"/>
              </a:ext>
            </a:extLst>
          </p:cNvPr>
          <p:cNvSpPr>
            <a:spLocks noGrp="1"/>
          </p:cNvSpPr>
          <p:nvPr>
            <p:ph type="body" sz="quarter" idx="24" hasCustomPrompt="1"/>
          </p:nvPr>
        </p:nvSpPr>
        <p:spPr>
          <a:xfrm>
            <a:off x="9163940" y="5346319"/>
            <a:ext cx="2286000" cy="590550"/>
          </a:xfrm>
        </p:spPr>
        <p:txBody>
          <a:bodyPr>
            <a:normAutofit/>
          </a:bodyPr>
          <a:lstStyle>
            <a:lvl1pPr marL="0" indent="0" defTabSz="0">
              <a:spcBef>
                <a:spcPts val="0"/>
              </a:spcBef>
              <a:buNone/>
              <a:defRPr sz="1600"/>
            </a:lvl1pPr>
            <a:lvl2pPr marL="571500" indent="0">
              <a:buNone/>
              <a:defRPr/>
            </a:lvl2pPr>
            <a:lvl3pPr marL="1028700" indent="0">
              <a:buNone/>
              <a:defRPr/>
            </a:lvl3pPr>
            <a:lvl4pPr marL="1428750" indent="0">
              <a:buNone/>
              <a:defRPr/>
            </a:lvl4pPr>
            <a:lvl5pPr marL="1885950" indent="0">
              <a:buNone/>
              <a:defRPr/>
            </a:lvl5pPr>
          </a:lstStyle>
          <a:p>
            <a:pPr lvl="0"/>
            <a:r>
              <a:rPr lang="en-US" dirty="0"/>
              <a:t>Title</a:t>
            </a:r>
          </a:p>
        </p:txBody>
      </p:sp>
      <p:sp>
        <p:nvSpPr>
          <p:cNvPr id="3" name="Date Placeholder 2">
            <a:extLst>
              <a:ext uri="{FF2B5EF4-FFF2-40B4-BE49-F238E27FC236}">
                <a16:creationId xmlns:a16="http://schemas.microsoft.com/office/drawing/2014/main" id="{BEB9D434-8228-4C7F-B520-14121EBC903B}"/>
              </a:ext>
            </a:extLst>
          </p:cNvPr>
          <p:cNvSpPr>
            <a:spLocks noGrp="1"/>
          </p:cNvSpPr>
          <p:nvPr>
            <p:ph type="dt" sz="half" idx="10"/>
          </p:nvPr>
        </p:nvSpPr>
        <p:spPr/>
        <p:txBody>
          <a:bodyPr/>
          <a:lstStyle/>
          <a:p>
            <a:r>
              <a:rPr lang="en-US" dirty="0"/>
              <a:t>3/1/20XX</a:t>
            </a:r>
          </a:p>
        </p:txBody>
      </p:sp>
      <p:sp>
        <p:nvSpPr>
          <p:cNvPr id="4" name="Footer Placeholder 3">
            <a:extLst>
              <a:ext uri="{FF2B5EF4-FFF2-40B4-BE49-F238E27FC236}">
                <a16:creationId xmlns:a16="http://schemas.microsoft.com/office/drawing/2014/main" id="{997B89BD-A70A-48D2-A3D9-DB2C0DB123B4}"/>
              </a:ext>
            </a:extLst>
          </p:cNvPr>
          <p:cNvSpPr>
            <a:spLocks noGrp="1"/>
          </p:cNvSpPr>
          <p:nvPr>
            <p:ph type="ftr" sz="quarter" idx="11"/>
          </p:nvPr>
        </p:nvSpPr>
        <p:spPr/>
        <p:txBody>
          <a:bodyPr/>
          <a:lstStyle/>
          <a:p>
            <a:r>
              <a:rPr lang="en-US" dirty="0"/>
              <a:t>SAMPLE FOOTER TEXT</a:t>
            </a:r>
          </a:p>
        </p:txBody>
      </p:sp>
      <p:sp>
        <p:nvSpPr>
          <p:cNvPr id="5" name="Slide Number Placeholder 4">
            <a:extLst>
              <a:ext uri="{FF2B5EF4-FFF2-40B4-BE49-F238E27FC236}">
                <a16:creationId xmlns:a16="http://schemas.microsoft.com/office/drawing/2014/main" id="{B4ACF4EF-5A2A-4A47-81DF-80CB513060F6}"/>
              </a:ext>
            </a:extLst>
          </p:cNvPr>
          <p:cNvSpPr>
            <a:spLocks noGrp="1"/>
          </p:cNvSpPr>
          <p:nvPr>
            <p:ph type="sldNum" sz="quarter" idx="12"/>
          </p:nvPr>
        </p:nvSpPr>
        <p:spPr/>
        <p:txBody>
          <a:bodyPr/>
          <a:lstStyle/>
          <a:p>
            <a:fld id="{28844951-7827-47D4-8276-7DDE1FA7D85A}" type="slidenum">
              <a:rPr lang="en-US" smtClean="0"/>
              <a:t>‹#›</a:t>
            </a:fld>
            <a:endParaRPr lang="en-US" dirty="0"/>
          </a:p>
        </p:txBody>
      </p:sp>
    </p:spTree>
    <p:extLst>
      <p:ext uri="{BB962C8B-B14F-4D97-AF65-F5344CB8AC3E}">
        <p14:creationId xmlns:p14="http://schemas.microsoft.com/office/powerpoint/2010/main" val="3380455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2 column (comparison slide)">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EEFF5CA-4662-4430-80C7-99CD7D66C9CF}"/>
              </a:ext>
            </a:extLst>
          </p:cNvPr>
          <p:cNvSpPr>
            <a:spLocks noGrp="1"/>
          </p:cNvSpPr>
          <p:nvPr>
            <p:ph sz="half" idx="2"/>
          </p:nvPr>
        </p:nvSpPr>
        <p:spPr>
          <a:xfrm>
            <a:off x="839788" y="2560320"/>
            <a:ext cx="5157787" cy="3446463"/>
          </a:xfrm>
          <a:solidFill>
            <a:schemeClr val="bg1"/>
          </a:solidFill>
        </p:spPr>
        <p:txBody>
          <a:bodyPr>
            <a:normAutofit/>
          </a:bodyPr>
          <a:lstStyle>
            <a:lvl1pPr>
              <a:buClr>
                <a:schemeClr val="tx2">
                  <a:lumMod val="50000"/>
                  <a:lumOff val="50000"/>
                </a:schemeClr>
              </a:buClr>
              <a:defRPr sz="1800"/>
            </a:lvl1pPr>
            <a:lvl2pPr>
              <a:buClr>
                <a:schemeClr val="tx2">
                  <a:lumMod val="50000"/>
                  <a:lumOff val="50000"/>
                </a:schemeClr>
              </a:buClr>
              <a:defRPr sz="1800"/>
            </a:lvl2pPr>
            <a:lvl3pPr>
              <a:buClr>
                <a:schemeClr val="tx2">
                  <a:lumMod val="50000"/>
                  <a:lumOff val="50000"/>
                </a:schemeClr>
              </a:buClr>
              <a:defRPr sz="1800"/>
            </a:lvl3pPr>
            <a:lvl4pPr>
              <a:buClr>
                <a:schemeClr val="tx2">
                  <a:lumMod val="50000"/>
                  <a:lumOff val="50000"/>
                </a:schemeClr>
              </a:buClr>
              <a:defRPr sz="1800"/>
            </a:lvl4pPr>
            <a:lvl5pPr>
              <a:buClr>
                <a:schemeClr val="tx2">
                  <a:lumMod val="50000"/>
                  <a:lumOff val="50000"/>
                </a:schemeClr>
              </a:buCl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a:extLst>
              <a:ext uri="{FF2B5EF4-FFF2-40B4-BE49-F238E27FC236}">
                <a16:creationId xmlns:a16="http://schemas.microsoft.com/office/drawing/2014/main" id="{4DF7633C-C24D-4947-979C-132B3AC405A8}"/>
              </a:ext>
            </a:extLst>
          </p:cNvPr>
          <p:cNvSpPr>
            <a:spLocks noGrp="1"/>
          </p:cNvSpPr>
          <p:nvPr>
            <p:ph sz="quarter" idx="4"/>
          </p:nvPr>
        </p:nvSpPr>
        <p:spPr>
          <a:xfrm>
            <a:off x="6172200" y="2560320"/>
            <a:ext cx="5183188" cy="3446463"/>
          </a:xfrm>
        </p:spPr>
        <p:txBody>
          <a:bodyPr>
            <a:normAutofit/>
          </a:bodyPr>
          <a:lstStyle>
            <a:lvl1pPr>
              <a:buClr>
                <a:schemeClr val="tx2">
                  <a:lumMod val="50000"/>
                  <a:lumOff val="50000"/>
                </a:schemeClr>
              </a:buClr>
              <a:defRPr sz="1800"/>
            </a:lvl1pPr>
            <a:lvl2pPr>
              <a:buClr>
                <a:schemeClr val="tx2">
                  <a:lumMod val="50000"/>
                  <a:lumOff val="50000"/>
                </a:schemeClr>
              </a:buClr>
              <a:defRPr sz="1800"/>
            </a:lvl2pPr>
            <a:lvl3pPr>
              <a:buClr>
                <a:schemeClr val="tx2">
                  <a:lumMod val="50000"/>
                  <a:lumOff val="50000"/>
                </a:schemeClr>
              </a:buClr>
              <a:defRPr sz="1800"/>
            </a:lvl3pPr>
            <a:lvl4pPr>
              <a:buClr>
                <a:schemeClr val="tx2">
                  <a:lumMod val="50000"/>
                  <a:lumOff val="50000"/>
                </a:schemeClr>
              </a:buClr>
              <a:defRPr sz="1800"/>
            </a:lvl4pPr>
            <a:lvl5pPr>
              <a:buClr>
                <a:schemeClr val="tx2">
                  <a:lumMod val="50000"/>
                  <a:lumOff val="50000"/>
                </a:schemeClr>
              </a:buCl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CE8A46E1-3934-4807-900F-CA7A4D8D66B3}"/>
              </a:ext>
            </a:extLst>
          </p:cNvPr>
          <p:cNvSpPr>
            <a:spLocks noGrp="1"/>
          </p:cNvSpPr>
          <p:nvPr>
            <p:ph type="dt" sz="half" idx="10"/>
          </p:nvPr>
        </p:nvSpPr>
        <p:spPr/>
        <p:txBody>
          <a:bodyPr/>
          <a:lstStyle/>
          <a:p>
            <a:r>
              <a:rPr lang="en-US" dirty="0"/>
              <a:t>3/1/20XX</a:t>
            </a:r>
          </a:p>
        </p:txBody>
      </p:sp>
      <p:sp>
        <p:nvSpPr>
          <p:cNvPr id="8" name="Footer Placeholder 7">
            <a:extLst>
              <a:ext uri="{FF2B5EF4-FFF2-40B4-BE49-F238E27FC236}">
                <a16:creationId xmlns:a16="http://schemas.microsoft.com/office/drawing/2014/main" id="{4BC9C6EA-1549-4601-8226-E5C43469CAFE}"/>
              </a:ext>
            </a:extLst>
          </p:cNvPr>
          <p:cNvSpPr>
            <a:spLocks noGrp="1"/>
          </p:cNvSpPr>
          <p:nvPr>
            <p:ph type="ftr" sz="quarter" idx="11"/>
          </p:nvPr>
        </p:nvSpPr>
        <p:spPr/>
        <p:txBody>
          <a:bodyPr/>
          <a:lstStyle/>
          <a:p>
            <a:r>
              <a:rPr lang="en-US" dirty="0"/>
              <a:t>SAMPLE FOOTER TEXT</a:t>
            </a:r>
          </a:p>
        </p:txBody>
      </p:sp>
      <p:sp>
        <p:nvSpPr>
          <p:cNvPr id="9" name="Slide Number Placeholder 8">
            <a:extLst>
              <a:ext uri="{FF2B5EF4-FFF2-40B4-BE49-F238E27FC236}">
                <a16:creationId xmlns:a16="http://schemas.microsoft.com/office/drawing/2014/main" id="{F3658246-003D-4024-9F4B-BA3BD3FBFFBC}"/>
              </a:ext>
            </a:extLst>
          </p:cNvPr>
          <p:cNvSpPr>
            <a:spLocks noGrp="1"/>
          </p:cNvSpPr>
          <p:nvPr>
            <p:ph type="sldNum" sz="quarter" idx="12"/>
          </p:nvPr>
        </p:nvSpPr>
        <p:spPr/>
        <p:txBody>
          <a:bodyPr/>
          <a:lstStyle/>
          <a:p>
            <a:fld id="{28844951-7827-47D4-8276-7DDE1FA7D85A}" type="slidenum">
              <a:rPr lang="en-US" smtClean="0"/>
              <a:t>‹#›</a:t>
            </a:fld>
            <a:endParaRPr lang="en-US" dirty="0"/>
          </a:p>
        </p:txBody>
      </p:sp>
      <p:sp>
        <p:nvSpPr>
          <p:cNvPr id="10" name="Title 9">
            <a:extLst>
              <a:ext uri="{FF2B5EF4-FFF2-40B4-BE49-F238E27FC236}">
                <a16:creationId xmlns:a16="http://schemas.microsoft.com/office/drawing/2014/main" id="{351C83D0-CBAB-4E41-89AB-89FF36D38A0A}"/>
              </a:ext>
            </a:extLst>
          </p:cNvPr>
          <p:cNvSpPr>
            <a:spLocks noGrp="1"/>
          </p:cNvSpPr>
          <p:nvPr>
            <p:ph type="title"/>
          </p:nvPr>
        </p:nvSpPr>
        <p:spPr/>
        <p:txBody>
          <a:bodyPr/>
          <a:lstStyle/>
          <a:p>
            <a:r>
              <a:rPr lang="en-US"/>
              <a:t>Click to edit Master title style</a:t>
            </a:r>
          </a:p>
        </p:txBody>
      </p:sp>
      <p:sp>
        <p:nvSpPr>
          <p:cNvPr id="11" name="Text Placeholder 2">
            <a:extLst>
              <a:ext uri="{FF2B5EF4-FFF2-40B4-BE49-F238E27FC236}">
                <a16:creationId xmlns:a16="http://schemas.microsoft.com/office/drawing/2014/main" id="{9C302BB0-D231-4195-8083-264C01DF99B8}"/>
              </a:ext>
            </a:extLst>
          </p:cNvPr>
          <p:cNvSpPr>
            <a:spLocks noGrp="1"/>
          </p:cNvSpPr>
          <p:nvPr>
            <p:ph type="body" idx="1"/>
          </p:nvPr>
        </p:nvSpPr>
        <p:spPr>
          <a:xfrm>
            <a:off x="839787" y="2011680"/>
            <a:ext cx="5157787" cy="530352"/>
          </a:xfrm>
        </p:spPr>
        <p:txBody>
          <a:bodyPr anchor="t" anchorCtr="0">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Text Placeholder 4">
            <a:extLst>
              <a:ext uri="{FF2B5EF4-FFF2-40B4-BE49-F238E27FC236}">
                <a16:creationId xmlns:a16="http://schemas.microsoft.com/office/drawing/2014/main" id="{5B2A70FA-99E0-466C-AC57-33C48353BBDB}"/>
              </a:ext>
            </a:extLst>
          </p:cNvPr>
          <p:cNvSpPr>
            <a:spLocks noGrp="1"/>
          </p:cNvSpPr>
          <p:nvPr>
            <p:ph type="body" sz="quarter" idx="13"/>
          </p:nvPr>
        </p:nvSpPr>
        <p:spPr>
          <a:xfrm>
            <a:off x="6169027" y="2011680"/>
            <a:ext cx="5183187" cy="530352"/>
          </a:xfrm>
        </p:spPr>
        <p:txBody>
          <a:bodyPr anchor="t" anchorCtr="0">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9457478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C85CC-8D2B-4219-A2A4-1625A02DFECD}"/>
              </a:ext>
            </a:extLst>
          </p:cNvPr>
          <p:cNvSpPr>
            <a:spLocks noGrp="1"/>
          </p:cNvSpPr>
          <p:nvPr>
            <p:ph type="title"/>
          </p:nvPr>
        </p:nvSpPr>
        <p:spPr>
          <a:xfrm>
            <a:off x="839788" y="685800"/>
            <a:ext cx="10515600" cy="1325880"/>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D6143C8-1CF7-440E-99A3-0527314598C6}"/>
              </a:ext>
            </a:extLst>
          </p:cNvPr>
          <p:cNvSpPr>
            <a:spLocks noGrp="1"/>
          </p:cNvSpPr>
          <p:nvPr>
            <p:ph type="body" idx="1"/>
          </p:nvPr>
        </p:nvSpPr>
        <p:spPr>
          <a:xfrm>
            <a:off x="839788" y="2011680"/>
            <a:ext cx="3383280" cy="530352"/>
          </a:xfrm>
        </p:spPr>
        <p:txBody>
          <a:bodyPr anchor="t" anchorCtr="0">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EEFF5CA-4662-4430-80C7-99CD7D66C9CF}"/>
              </a:ext>
            </a:extLst>
          </p:cNvPr>
          <p:cNvSpPr>
            <a:spLocks noGrp="1"/>
          </p:cNvSpPr>
          <p:nvPr>
            <p:ph sz="half" idx="2"/>
          </p:nvPr>
        </p:nvSpPr>
        <p:spPr>
          <a:xfrm>
            <a:off x="839788" y="2560320"/>
            <a:ext cx="3383280" cy="3446463"/>
          </a:xfrm>
        </p:spPr>
        <p:txBody>
          <a:bodyPr>
            <a:normAutofit/>
          </a:bodyPr>
          <a:lstStyle>
            <a:lvl1pPr>
              <a:buClr>
                <a:schemeClr val="tx2">
                  <a:lumMod val="50000"/>
                  <a:lumOff val="50000"/>
                </a:schemeClr>
              </a:buClr>
              <a:defRPr sz="1400"/>
            </a:lvl1pPr>
            <a:lvl2pPr>
              <a:buClr>
                <a:schemeClr val="tx2">
                  <a:lumMod val="50000"/>
                  <a:lumOff val="50000"/>
                </a:schemeClr>
              </a:buClr>
              <a:defRPr sz="1400"/>
            </a:lvl2pPr>
            <a:lvl3pPr>
              <a:buClr>
                <a:schemeClr val="tx2">
                  <a:lumMod val="50000"/>
                  <a:lumOff val="50000"/>
                </a:schemeClr>
              </a:buClr>
              <a:defRPr sz="1400"/>
            </a:lvl3pPr>
            <a:lvl4pPr>
              <a:buClr>
                <a:schemeClr val="tx2">
                  <a:lumMod val="50000"/>
                  <a:lumOff val="50000"/>
                </a:schemeClr>
              </a:buClr>
              <a:defRPr sz="1400"/>
            </a:lvl4pPr>
            <a:lvl5pPr>
              <a:buClr>
                <a:schemeClr val="tx2">
                  <a:lumMod val="50000"/>
                  <a:lumOff val="50000"/>
                </a:schemeClr>
              </a:buCl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876CB5B7-DC23-41CE-872B-E25BD64F84A5}"/>
              </a:ext>
            </a:extLst>
          </p:cNvPr>
          <p:cNvSpPr>
            <a:spLocks noGrp="1"/>
          </p:cNvSpPr>
          <p:nvPr>
            <p:ph type="body" sz="quarter" idx="3"/>
          </p:nvPr>
        </p:nvSpPr>
        <p:spPr>
          <a:xfrm>
            <a:off x="4404360" y="2011680"/>
            <a:ext cx="3383280" cy="530352"/>
          </a:xfrm>
        </p:spPr>
        <p:txBody>
          <a:bodyPr anchor="t" anchorCtr="0">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DF7633C-C24D-4947-979C-132B3AC405A8}"/>
              </a:ext>
            </a:extLst>
          </p:cNvPr>
          <p:cNvSpPr>
            <a:spLocks noGrp="1"/>
          </p:cNvSpPr>
          <p:nvPr>
            <p:ph sz="quarter" idx="4"/>
          </p:nvPr>
        </p:nvSpPr>
        <p:spPr>
          <a:xfrm>
            <a:off x="4404360" y="2560320"/>
            <a:ext cx="3383280" cy="3446463"/>
          </a:xfrm>
        </p:spPr>
        <p:txBody>
          <a:bodyPr>
            <a:normAutofit/>
          </a:bodyPr>
          <a:lstStyle>
            <a:lvl1pPr>
              <a:buClr>
                <a:schemeClr val="tx2">
                  <a:lumMod val="50000"/>
                  <a:lumOff val="50000"/>
                </a:schemeClr>
              </a:buClr>
              <a:defRPr sz="1400"/>
            </a:lvl1pPr>
            <a:lvl2pPr>
              <a:buClr>
                <a:schemeClr val="tx2">
                  <a:lumMod val="50000"/>
                  <a:lumOff val="50000"/>
                </a:schemeClr>
              </a:buClr>
              <a:defRPr sz="1400"/>
            </a:lvl2pPr>
            <a:lvl3pPr>
              <a:buClr>
                <a:schemeClr val="tx2">
                  <a:lumMod val="50000"/>
                  <a:lumOff val="50000"/>
                </a:schemeClr>
              </a:buClr>
              <a:defRPr sz="1400"/>
            </a:lvl3pPr>
            <a:lvl4pPr>
              <a:buClr>
                <a:schemeClr val="tx2">
                  <a:lumMod val="50000"/>
                  <a:lumOff val="50000"/>
                </a:schemeClr>
              </a:buClr>
              <a:defRPr sz="1400"/>
            </a:lvl4pPr>
            <a:lvl5pPr>
              <a:buClr>
                <a:schemeClr val="tx2">
                  <a:lumMod val="50000"/>
                  <a:lumOff val="50000"/>
                </a:schemeClr>
              </a:buCl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4">
            <a:extLst>
              <a:ext uri="{FF2B5EF4-FFF2-40B4-BE49-F238E27FC236}">
                <a16:creationId xmlns:a16="http://schemas.microsoft.com/office/drawing/2014/main" id="{422881CE-A366-4A3A-AE00-9B14BEFE4A95}"/>
              </a:ext>
            </a:extLst>
          </p:cNvPr>
          <p:cNvSpPr>
            <a:spLocks noGrp="1"/>
          </p:cNvSpPr>
          <p:nvPr>
            <p:ph type="body" sz="quarter" idx="13"/>
          </p:nvPr>
        </p:nvSpPr>
        <p:spPr>
          <a:xfrm>
            <a:off x="7968934" y="2011680"/>
            <a:ext cx="3383280" cy="530352"/>
          </a:xfrm>
        </p:spPr>
        <p:txBody>
          <a:bodyPr anchor="t" anchorCtr="0">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5">
            <a:extLst>
              <a:ext uri="{FF2B5EF4-FFF2-40B4-BE49-F238E27FC236}">
                <a16:creationId xmlns:a16="http://schemas.microsoft.com/office/drawing/2014/main" id="{3CF16E98-73C9-47B5-B88B-9120BEB9F09B}"/>
              </a:ext>
            </a:extLst>
          </p:cNvPr>
          <p:cNvSpPr>
            <a:spLocks noGrp="1"/>
          </p:cNvSpPr>
          <p:nvPr>
            <p:ph sz="quarter" idx="14"/>
          </p:nvPr>
        </p:nvSpPr>
        <p:spPr>
          <a:xfrm>
            <a:off x="7968934" y="2560320"/>
            <a:ext cx="3383280" cy="3446463"/>
          </a:xfrm>
        </p:spPr>
        <p:txBody>
          <a:bodyPr>
            <a:normAutofit/>
          </a:bodyPr>
          <a:lstStyle>
            <a:lvl1pPr>
              <a:buClr>
                <a:schemeClr val="tx2">
                  <a:lumMod val="50000"/>
                  <a:lumOff val="50000"/>
                </a:schemeClr>
              </a:buClr>
              <a:defRPr sz="1400"/>
            </a:lvl1pPr>
            <a:lvl2pPr>
              <a:buClr>
                <a:schemeClr val="tx2">
                  <a:lumMod val="50000"/>
                  <a:lumOff val="50000"/>
                </a:schemeClr>
              </a:buClr>
              <a:defRPr sz="1400"/>
            </a:lvl2pPr>
            <a:lvl3pPr>
              <a:buClr>
                <a:schemeClr val="tx2">
                  <a:lumMod val="50000"/>
                  <a:lumOff val="50000"/>
                </a:schemeClr>
              </a:buClr>
              <a:defRPr sz="1400"/>
            </a:lvl3pPr>
            <a:lvl4pPr>
              <a:buClr>
                <a:schemeClr val="tx2">
                  <a:lumMod val="50000"/>
                  <a:lumOff val="50000"/>
                </a:schemeClr>
              </a:buClr>
              <a:defRPr sz="1400"/>
            </a:lvl4pPr>
            <a:lvl5pPr>
              <a:buClr>
                <a:schemeClr val="tx2">
                  <a:lumMod val="50000"/>
                  <a:lumOff val="50000"/>
                </a:schemeClr>
              </a:buCl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CE8A46E1-3934-4807-900F-CA7A4D8D66B3}"/>
              </a:ext>
            </a:extLst>
          </p:cNvPr>
          <p:cNvSpPr>
            <a:spLocks noGrp="1"/>
          </p:cNvSpPr>
          <p:nvPr>
            <p:ph type="dt" sz="half" idx="10"/>
          </p:nvPr>
        </p:nvSpPr>
        <p:spPr/>
        <p:txBody>
          <a:bodyPr/>
          <a:lstStyle/>
          <a:p>
            <a:r>
              <a:rPr lang="en-US" dirty="0"/>
              <a:t>3/1/20XX</a:t>
            </a:r>
          </a:p>
        </p:txBody>
      </p:sp>
      <p:sp>
        <p:nvSpPr>
          <p:cNvPr id="8" name="Footer Placeholder 7">
            <a:extLst>
              <a:ext uri="{FF2B5EF4-FFF2-40B4-BE49-F238E27FC236}">
                <a16:creationId xmlns:a16="http://schemas.microsoft.com/office/drawing/2014/main" id="{4BC9C6EA-1549-4601-8226-E5C43469CAFE}"/>
              </a:ext>
            </a:extLst>
          </p:cNvPr>
          <p:cNvSpPr>
            <a:spLocks noGrp="1"/>
          </p:cNvSpPr>
          <p:nvPr>
            <p:ph type="ftr" sz="quarter" idx="11"/>
          </p:nvPr>
        </p:nvSpPr>
        <p:spPr/>
        <p:txBody>
          <a:bodyPr/>
          <a:lstStyle/>
          <a:p>
            <a:r>
              <a:rPr lang="en-US" dirty="0"/>
              <a:t>SAMPLE FOOTER TEXT</a:t>
            </a:r>
          </a:p>
        </p:txBody>
      </p:sp>
      <p:sp>
        <p:nvSpPr>
          <p:cNvPr id="9" name="Slide Number Placeholder 8">
            <a:extLst>
              <a:ext uri="{FF2B5EF4-FFF2-40B4-BE49-F238E27FC236}">
                <a16:creationId xmlns:a16="http://schemas.microsoft.com/office/drawing/2014/main" id="{F3658246-003D-4024-9F4B-BA3BD3FBFFBC}"/>
              </a:ext>
            </a:extLst>
          </p:cNvPr>
          <p:cNvSpPr>
            <a:spLocks noGrp="1"/>
          </p:cNvSpPr>
          <p:nvPr>
            <p:ph type="sldNum" sz="quarter" idx="12"/>
          </p:nvPr>
        </p:nvSpPr>
        <p:spPr/>
        <p:txBody>
          <a:bodyPr/>
          <a:lstStyle/>
          <a:p>
            <a:fld id="{28844951-7827-47D4-8276-7DDE1FA7D85A}" type="slidenum">
              <a:rPr lang="en-US" smtClean="0"/>
              <a:t>‹#›</a:t>
            </a:fld>
            <a:endParaRPr lang="en-US" dirty="0"/>
          </a:p>
        </p:txBody>
      </p:sp>
    </p:spTree>
    <p:extLst>
      <p:ext uri="{BB962C8B-B14F-4D97-AF65-F5344CB8AC3E}">
        <p14:creationId xmlns:p14="http://schemas.microsoft.com/office/powerpoint/2010/main" val="16588783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Frame 7">
            <a:extLst>
              <a:ext uri="{FF2B5EF4-FFF2-40B4-BE49-F238E27FC236}">
                <a16:creationId xmlns:a16="http://schemas.microsoft.com/office/drawing/2014/main" id="{DD7EAFE6-2BB9-41FB-9CF4-588CFC708774}"/>
              </a:ext>
            </a:extLst>
          </p:cNvPr>
          <p:cNvSpPr/>
          <p:nvPr/>
        </p:nvSpPr>
        <p:spPr>
          <a:xfrm>
            <a:off x="1524"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41447F1F-BFA8-4A56-894B-40120132EE48}"/>
              </a:ext>
            </a:extLst>
          </p:cNvPr>
          <p:cNvSpPr>
            <a:spLocks noGrp="1"/>
          </p:cNvSpPr>
          <p:nvPr>
            <p:ph type="title"/>
          </p:nvPr>
        </p:nvSpPr>
        <p:spPr>
          <a:xfrm>
            <a:off x="838200" y="68103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658FB99-0FA3-49F4-99A1-61919F942794}"/>
              </a:ext>
            </a:extLst>
          </p:cNvPr>
          <p:cNvSpPr>
            <a:spLocks noGrp="1"/>
          </p:cNvSpPr>
          <p:nvPr>
            <p:ph type="body" idx="1"/>
          </p:nvPr>
        </p:nvSpPr>
        <p:spPr>
          <a:xfrm>
            <a:off x="838200" y="2178657"/>
            <a:ext cx="10515600" cy="399830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CDCCAE5-4EB0-4174-BD15-4943899B0A29}"/>
              </a:ext>
            </a:extLst>
          </p:cNvPr>
          <p:cNvSpPr>
            <a:spLocks noGrp="1"/>
          </p:cNvSpPr>
          <p:nvPr>
            <p:ph type="dt" sz="half" idx="2"/>
          </p:nvPr>
        </p:nvSpPr>
        <p:spPr>
          <a:xfrm>
            <a:off x="838200" y="6429375"/>
            <a:ext cx="2743200" cy="365125"/>
          </a:xfrm>
          <a:prstGeom prst="rect">
            <a:avLst/>
          </a:prstGeom>
        </p:spPr>
        <p:txBody>
          <a:bodyPr vert="horz" lIns="91440" tIns="45720" rIns="91440" bIns="45720" rtlCol="0" anchor="ctr"/>
          <a:lstStyle>
            <a:lvl1pPr algn="l">
              <a:defRPr sz="900" cap="all" spc="150" baseline="0">
                <a:solidFill>
                  <a:srgbClr val="FFFFFF"/>
                </a:solidFill>
              </a:defRPr>
            </a:lvl1pPr>
          </a:lstStyle>
          <a:p>
            <a:r>
              <a:rPr lang="en-US" dirty="0"/>
              <a:t>3/1/20XX</a:t>
            </a:r>
          </a:p>
        </p:txBody>
      </p:sp>
      <p:sp>
        <p:nvSpPr>
          <p:cNvPr id="5" name="Footer Placeholder 4">
            <a:extLst>
              <a:ext uri="{FF2B5EF4-FFF2-40B4-BE49-F238E27FC236}">
                <a16:creationId xmlns:a16="http://schemas.microsoft.com/office/drawing/2014/main" id="{26A4189E-43B2-4CEE-B13E-61A1FBBBD25D}"/>
              </a:ext>
            </a:extLst>
          </p:cNvPr>
          <p:cNvSpPr>
            <a:spLocks noGrp="1"/>
          </p:cNvSpPr>
          <p:nvPr>
            <p:ph type="ftr" sz="quarter" idx="3"/>
          </p:nvPr>
        </p:nvSpPr>
        <p:spPr>
          <a:xfrm>
            <a:off x="4038600" y="6429375"/>
            <a:ext cx="4114800" cy="365125"/>
          </a:xfrm>
          <a:prstGeom prst="rect">
            <a:avLst/>
          </a:prstGeom>
        </p:spPr>
        <p:txBody>
          <a:bodyPr vert="horz" lIns="91440" tIns="45720" rIns="91440" bIns="45720" rtlCol="0" anchor="ctr"/>
          <a:lstStyle>
            <a:lvl1pPr algn="ctr">
              <a:defRPr sz="900" cap="all" spc="150" baseline="0">
                <a:solidFill>
                  <a:srgbClr val="FFFFFF"/>
                </a:solidFill>
              </a:defRPr>
            </a:lvl1pPr>
          </a:lstStyle>
          <a:p>
            <a:r>
              <a:rPr lang="en-US" dirty="0">
                <a:solidFill>
                  <a:srgbClr val="FFFFFF"/>
                </a:solidFill>
              </a:rPr>
              <a:t>SAMPLE FOOTER TEXT</a:t>
            </a:r>
          </a:p>
        </p:txBody>
      </p:sp>
      <p:sp>
        <p:nvSpPr>
          <p:cNvPr id="6" name="Slide Number Placeholder 5">
            <a:extLst>
              <a:ext uri="{FF2B5EF4-FFF2-40B4-BE49-F238E27FC236}">
                <a16:creationId xmlns:a16="http://schemas.microsoft.com/office/drawing/2014/main" id="{EAA0530F-0BC8-46EF-A765-DD58B5367528}"/>
              </a:ext>
            </a:extLst>
          </p:cNvPr>
          <p:cNvSpPr>
            <a:spLocks noGrp="1"/>
          </p:cNvSpPr>
          <p:nvPr>
            <p:ph type="sldNum" sz="quarter" idx="4"/>
          </p:nvPr>
        </p:nvSpPr>
        <p:spPr>
          <a:xfrm>
            <a:off x="8610600" y="6429375"/>
            <a:ext cx="2743200" cy="365125"/>
          </a:xfrm>
          <a:prstGeom prst="rect">
            <a:avLst/>
          </a:prstGeom>
        </p:spPr>
        <p:txBody>
          <a:bodyPr vert="horz" lIns="91440" tIns="45720" rIns="91440" bIns="45720" rtlCol="0" anchor="ctr"/>
          <a:lstStyle>
            <a:lvl1pPr algn="r">
              <a:defRPr sz="900" cap="all" spc="150" baseline="0">
                <a:solidFill>
                  <a:srgbClr val="FFFFFF"/>
                </a:solidFill>
              </a:defRPr>
            </a:lvl1pPr>
          </a:lstStyle>
          <a:p>
            <a:fld id="{28844951-7827-47D4-8276-7DDE1FA7D85A}" type="slidenum">
              <a:rPr lang="en-US" smtClean="0"/>
              <a:pPr/>
              <a:t>‹#›</a:t>
            </a:fld>
            <a:endParaRPr lang="en-US" dirty="0"/>
          </a:p>
        </p:txBody>
      </p:sp>
    </p:spTree>
    <p:extLst>
      <p:ext uri="{BB962C8B-B14F-4D97-AF65-F5344CB8AC3E}">
        <p14:creationId xmlns:p14="http://schemas.microsoft.com/office/powerpoint/2010/main" val="2314514164"/>
      </p:ext>
    </p:extLst>
  </p:cSld>
  <p:clrMap bg1="lt1" tx1="dk1" bg2="lt2" tx2="dk2" accent1="accent1" accent2="accent2" accent3="accent3" accent4="accent4" accent5="accent5" accent6="accent6" hlink="hlink" folHlink="folHlink"/>
  <p:sldLayoutIdLst>
    <p:sldLayoutId id="2147483697" r:id="rId1"/>
    <p:sldLayoutId id="2147483696" r:id="rId2"/>
    <p:sldLayoutId id="2147483699" r:id="rId3"/>
    <p:sldLayoutId id="2147483698" r:id="rId4"/>
    <p:sldLayoutId id="2147483686" r:id="rId5"/>
    <p:sldLayoutId id="2147483700" r:id="rId6"/>
    <p:sldLayoutId id="2147483705" r:id="rId7"/>
    <p:sldLayoutId id="2147483689" r:id="rId8"/>
    <p:sldLayoutId id="2147483704" r:id="rId9"/>
    <p:sldLayoutId id="2147483702" r:id="rId10"/>
    <p:sldLayoutId id="2147483701" r:id="rId11"/>
    <p:sldLayoutId id="2147483703" r:id="rId12"/>
    <p:sldLayoutId id="2147483685" r:id="rId13"/>
    <p:sldLayoutId id="2147483687" r:id="rId14"/>
    <p:sldLayoutId id="2147483688" r:id="rId15"/>
    <p:sldLayoutId id="2147483690" r:id="rId16"/>
    <p:sldLayoutId id="2147483692" r:id="rId17"/>
    <p:sldLayoutId id="2147483693" r:id="rId18"/>
  </p:sldLayoutIdLst>
  <p:hf hdr="0"/>
  <p:txStyles>
    <p:titleStyle>
      <a:lvl1pPr marL="0" algn="l" defTabSz="914400" rtl="0" eaLnBrk="1" latinLnBrk="0" hangingPunct="1">
        <a:lnSpc>
          <a:spcPct val="90000"/>
        </a:lnSpc>
        <a:spcBef>
          <a:spcPct val="0"/>
        </a:spcBef>
        <a:buNone/>
        <a:defRPr lang="en-US" sz="5200" kern="1200" dirty="0">
          <a:gradFill flip="none" rotWithShape="1">
            <a:gsLst>
              <a:gs pos="0">
                <a:schemeClr val="accent5"/>
              </a:gs>
              <a:gs pos="100000">
                <a:schemeClr val="accent1">
                  <a:alpha val="70000"/>
                </a:schemeClr>
              </a:gs>
            </a:gsLst>
            <a:lin ang="0" scaled="1"/>
            <a:tileRect/>
          </a:gradFill>
          <a:latin typeface="+mj-lt"/>
          <a:ea typeface="+mn-ea"/>
          <a:cs typeface="Angsana New" panose="02020603050405020304" pitchFamily="18" charset="-34"/>
        </a:defRPr>
      </a:lvl1pPr>
    </p:titleStyle>
    <p:bodyStyle>
      <a:lvl1pPr marL="457200" indent="-228600" algn="l" defTabSz="914400" rtl="0" eaLnBrk="1" latinLnBrk="0" hangingPunct="1">
        <a:lnSpc>
          <a:spcPct val="110000"/>
        </a:lnSpc>
        <a:spcBef>
          <a:spcPts val="1000"/>
        </a:spcBef>
        <a:buClr>
          <a:schemeClr val="tx2">
            <a:lumMod val="10000"/>
            <a:lumOff val="90000"/>
          </a:schemeClr>
        </a:buClr>
        <a:buSzPct val="80000"/>
        <a:buFont typeface="Wingdings" panose="05000000000000000000" pitchFamily="2" charset="2"/>
        <a:buChar char="§"/>
        <a:defRPr sz="3200" kern="1200">
          <a:solidFill>
            <a:schemeClr val="tx2">
              <a:alpha val="70000"/>
            </a:schemeClr>
          </a:solidFill>
          <a:latin typeface="+mn-lt"/>
          <a:ea typeface="+mn-ea"/>
          <a:cs typeface="+mn-cs"/>
        </a:defRPr>
      </a:lvl1pPr>
      <a:lvl2pPr marL="800100" indent="-228600" algn="l" defTabSz="914400" rtl="0" eaLnBrk="1" latinLnBrk="0" hangingPunct="1">
        <a:lnSpc>
          <a:spcPct val="110000"/>
        </a:lnSpc>
        <a:spcBef>
          <a:spcPts val="500"/>
        </a:spcBef>
        <a:buClr>
          <a:schemeClr val="tx2">
            <a:lumMod val="10000"/>
            <a:lumOff val="90000"/>
          </a:schemeClr>
        </a:buClr>
        <a:buSzPct val="80000"/>
        <a:buFont typeface="Wingdings" panose="05000000000000000000" pitchFamily="2" charset="2"/>
        <a:buChar char="§"/>
        <a:defRPr sz="2800" kern="1200">
          <a:solidFill>
            <a:schemeClr val="tx2">
              <a:alpha val="70000"/>
            </a:schemeClr>
          </a:solidFill>
          <a:latin typeface="+mn-lt"/>
          <a:ea typeface="+mn-ea"/>
          <a:cs typeface="+mn-cs"/>
        </a:defRPr>
      </a:lvl2pPr>
      <a:lvl3pPr marL="1257300" indent="-228600" algn="l" defTabSz="914400" rtl="0" eaLnBrk="1" latinLnBrk="0" hangingPunct="1">
        <a:lnSpc>
          <a:spcPct val="110000"/>
        </a:lnSpc>
        <a:spcBef>
          <a:spcPts val="500"/>
        </a:spcBef>
        <a:buClr>
          <a:schemeClr val="tx2">
            <a:lumMod val="10000"/>
            <a:lumOff val="90000"/>
          </a:schemeClr>
        </a:buClr>
        <a:buSzPct val="80000"/>
        <a:buFont typeface="Wingdings" panose="05000000000000000000" pitchFamily="2" charset="2"/>
        <a:buChar char="§"/>
        <a:defRPr sz="2400" kern="1200">
          <a:solidFill>
            <a:schemeClr val="tx2">
              <a:alpha val="70000"/>
            </a:schemeClr>
          </a:solidFill>
          <a:latin typeface="+mn-lt"/>
          <a:ea typeface="+mn-ea"/>
          <a:cs typeface="+mn-cs"/>
        </a:defRPr>
      </a:lvl3pPr>
      <a:lvl4pPr marL="1657350" indent="-228600" algn="l" defTabSz="914400" rtl="0" eaLnBrk="1" latinLnBrk="0" hangingPunct="1">
        <a:lnSpc>
          <a:spcPct val="110000"/>
        </a:lnSpc>
        <a:spcBef>
          <a:spcPts val="500"/>
        </a:spcBef>
        <a:buClr>
          <a:schemeClr val="tx2">
            <a:lumMod val="10000"/>
            <a:lumOff val="90000"/>
          </a:schemeClr>
        </a:buClr>
        <a:buSzPct val="80000"/>
        <a:buFont typeface="Wingdings" panose="05000000000000000000" pitchFamily="2" charset="2"/>
        <a:buChar char="§"/>
        <a:defRPr sz="2000" kern="1200">
          <a:solidFill>
            <a:schemeClr val="tx2">
              <a:alpha val="70000"/>
            </a:schemeClr>
          </a:solidFill>
          <a:latin typeface="+mn-lt"/>
          <a:ea typeface="+mn-ea"/>
          <a:cs typeface="+mn-cs"/>
        </a:defRPr>
      </a:lvl4pPr>
      <a:lvl5pPr marL="2114550" indent="-228600" algn="l" defTabSz="914400" rtl="0" eaLnBrk="1" latinLnBrk="0" hangingPunct="1">
        <a:lnSpc>
          <a:spcPct val="110000"/>
        </a:lnSpc>
        <a:spcBef>
          <a:spcPts val="500"/>
        </a:spcBef>
        <a:buClr>
          <a:schemeClr val="tx2">
            <a:lumMod val="10000"/>
            <a:lumOff val="90000"/>
          </a:schemeClr>
        </a:buClr>
        <a:buSzPct val="80000"/>
        <a:buFont typeface="Wingdings" panose="05000000000000000000" pitchFamily="2" charset="2"/>
        <a:buChar char="§"/>
        <a:defRPr sz="2000" kern="1200">
          <a:solidFill>
            <a:schemeClr val="tx2">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hyperlink" Target="https://video.search.yahoo.com/search/video?fr=mcafee&amp;ei=UTF-8&amp;p=how+to+managing+the+sympathetic+nervous+system+in+stage+fright+management&amp;type=E211US714G0#id=7&amp;vid=e8147736bb790a53c8b0fc5f40185f8f&amp;action=view" TargetMode="Externa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E9A7C78-91FD-4B88-953D-5A4363761BD1}"/>
              </a:ext>
            </a:extLst>
          </p:cNvPr>
          <p:cNvSpPr>
            <a:spLocks noGrp="1"/>
          </p:cNvSpPr>
          <p:nvPr>
            <p:ph type="ctrTitle"/>
          </p:nvPr>
        </p:nvSpPr>
        <p:spPr>
          <a:xfrm>
            <a:off x="1527050" y="1121700"/>
            <a:ext cx="9144000" cy="2387600"/>
          </a:xfrm>
        </p:spPr>
        <p:txBody>
          <a:bodyPr anchor="b" anchorCtr="0"/>
          <a:lstStyle/>
          <a:p>
            <a:r>
              <a:rPr lang="en-US" dirty="0"/>
              <a:t>Anatomy and Physiology of Performance Anxiety</a:t>
            </a:r>
          </a:p>
        </p:txBody>
      </p:sp>
      <p:sp>
        <p:nvSpPr>
          <p:cNvPr id="5" name="Subtitle 4">
            <a:extLst>
              <a:ext uri="{FF2B5EF4-FFF2-40B4-BE49-F238E27FC236}">
                <a16:creationId xmlns:a16="http://schemas.microsoft.com/office/drawing/2014/main" id="{AD04BED3-CF2E-4CAD-8CE8-ED3ED12AEBD6}"/>
              </a:ext>
            </a:extLst>
          </p:cNvPr>
          <p:cNvSpPr>
            <a:spLocks noGrp="1"/>
          </p:cNvSpPr>
          <p:nvPr>
            <p:ph type="body" sz="quarter" idx="15"/>
          </p:nvPr>
        </p:nvSpPr>
        <p:spPr>
          <a:xfrm>
            <a:off x="1527175" y="3600450"/>
            <a:ext cx="9144000" cy="2451100"/>
          </a:xfrm>
        </p:spPr>
        <p:txBody>
          <a:bodyPr/>
          <a:lstStyle/>
          <a:p>
            <a:r>
              <a:rPr lang="en-US" dirty="0"/>
              <a:t>Dr. Laura Grantier</a:t>
            </a:r>
          </a:p>
        </p:txBody>
      </p:sp>
    </p:spTree>
    <p:extLst>
      <p:ext uri="{BB962C8B-B14F-4D97-AF65-F5344CB8AC3E}">
        <p14:creationId xmlns:p14="http://schemas.microsoft.com/office/powerpoint/2010/main" val="7035803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DABA61-24AC-453C-95F9-08FA14C9FF0C}"/>
              </a:ext>
            </a:extLst>
          </p:cNvPr>
          <p:cNvSpPr>
            <a:spLocks noGrp="1"/>
          </p:cNvSpPr>
          <p:nvPr>
            <p:ph type="dt" sz="half" idx="10"/>
          </p:nvPr>
        </p:nvSpPr>
        <p:spPr/>
        <p:txBody>
          <a:bodyPr/>
          <a:lstStyle/>
          <a:p>
            <a:r>
              <a:rPr lang="en-US" dirty="0"/>
              <a:t>3/1/20XX</a:t>
            </a:r>
          </a:p>
        </p:txBody>
      </p:sp>
      <p:sp>
        <p:nvSpPr>
          <p:cNvPr id="3" name="Footer Placeholder 2">
            <a:extLst>
              <a:ext uri="{FF2B5EF4-FFF2-40B4-BE49-F238E27FC236}">
                <a16:creationId xmlns:a16="http://schemas.microsoft.com/office/drawing/2014/main" id="{5092B0C6-0924-4490-891A-495A0FD604EF}"/>
              </a:ext>
            </a:extLst>
          </p:cNvPr>
          <p:cNvSpPr>
            <a:spLocks noGrp="1"/>
          </p:cNvSpPr>
          <p:nvPr>
            <p:ph type="ftr" sz="quarter" idx="11"/>
          </p:nvPr>
        </p:nvSpPr>
        <p:spPr/>
        <p:txBody>
          <a:bodyPr/>
          <a:lstStyle/>
          <a:p>
            <a:r>
              <a:rPr lang="en-US" dirty="0"/>
              <a:t>SAMPLE FOOTER TEXT</a:t>
            </a:r>
          </a:p>
        </p:txBody>
      </p:sp>
      <p:sp>
        <p:nvSpPr>
          <p:cNvPr id="4" name="Slide Number Placeholder 3">
            <a:extLst>
              <a:ext uri="{FF2B5EF4-FFF2-40B4-BE49-F238E27FC236}">
                <a16:creationId xmlns:a16="http://schemas.microsoft.com/office/drawing/2014/main" id="{2176D51E-8B59-4F3C-BA7F-03084E459BA7}"/>
              </a:ext>
            </a:extLst>
          </p:cNvPr>
          <p:cNvSpPr>
            <a:spLocks noGrp="1"/>
          </p:cNvSpPr>
          <p:nvPr>
            <p:ph type="sldNum" sz="quarter" idx="12"/>
          </p:nvPr>
        </p:nvSpPr>
        <p:spPr/>
        <p:txBody>
          <a:bodyPr/>
          <a:lstStyle/>
          <a:p>
            <a:fld id="{28844951-7827-47D4-8276-7DDE1FA7D85A}" type="slidenum">
              <a:rPr lang="en-US" smtClean="0"/>
              <a:t>10</a:t>
            </a:fld>
            <a:endParaRPr lang="en-US" dirty="0"/>
          </a:p>
        </p:txBody>
      </p:sp>
      <p:sp>
        <p:nvSpPr>
          <p:cNvPr id="6" name="TextBox 5">
            <a:extLst>
              <a:ext uri="{FF2B5EF4-FFF2-40B4-BE49-F238E27FC236}">
                <a16:creationId xmlns:a16="http://schemas.microsoft.com/office/drawing/2014/main" id="{E18E0921-BCCF-49F1-B892-7160CE9EF908}"/>
              </a:ext>
            </a:extLst>
          </p:cNvPr>
          <p:cNvSpPr txBox="1"/>
          <p:nvPr/>
        </p:nvSpPr>
        <p:spPr>
          <a:xfrm>
            <a:off x="838200" y="1412240"/>
            <a:ext cx="10622280" cy="4278094"/>
          </a:xfrm>
          <a:prstGeom prst="rect">
            <a:avLst/>
          </a:prstGeom>
          <a:noFill/>
        </p:spPr>
        <p:txBody>
          <a:bodyPr wrap="square">
            <a:spAutoFit/>
          </a:bodyPr>
          <a:lstStyle/>
          <a:p>
            <a:pPr algn="l">
              <a:buFont typeface="Arial" panose="020B0604020202020204" pitchFamily="34" charset="0"/>
              <a:buChar char="•"/>
            </a:pPr>
            <a:r>
              <a:rPr lang="en-US" sz="1600" b="0" i="0" dirty="0">
                <a:solidFill>
                  <a:srgbClr val="444444"/>
                </a:solidFill>
                <a:effectLst/>
                <a:latin typeface="Source Sans Pro" panose="020B0503030403020204" pitchFamily="34" charset="0"/>
              </a:rPr>
              <a:t>Limit </a:t>
            </a:r>
            <a:r>
              <a:rPr lang="en-US" sz="1600" b="0" i="0" u="none" strike="noStrike" dirty="0">
                <a:effectLst/>
                <a:latin typeface="Source Sans Pro" panose="020B0503030403020204" pitchFamily="34" charset="0"/>
              </a:rPr>
              <a:t>caffeine</a:t>
            </a:r>
            <a:r>
              <a:rPr lang="en-US" sz="1600" b="0" i="0" dirty="0">
                <a:solidFill>
                  <a:srgbClr val="444444"/>
                </a:solidFill>
                <a:effectLst/>
                <a:latin typeface="Source Sans Pro" panose="020B0503030403020204" pitchFamily="34" charset="0"/>
              </a:rPr>
              <a:t> and sugar intake the day of the performance. Eat a sensible meal a few hours before you are to perform so that you have energy and don't get </a:t>
            </a:r>
            <a:r>
              <a:rPr lang="en-US" sz="1600" b="0" i="0" u="none" strike="noStrike" dirty="0">
                <a:effectLst/>
                <a:latin typeface="Source Sans Pro" panose="020B0503030403020204" pitchFamily="34" charset="0"/>
              </a:rPr>
              <a:t>hungry</a:t>
            </a:r>
            <a:r>
              <a:rPr lang="en-US" sz="1600" b="0" i="0" dirty="0">
                <a:solidFill>
                  <a:srgbClr val="444444"/>
                </a:solidFill>
                <a:effectLst/>
                <a:latin typeface="Source Sans Pro" panose="020B0503030403020204" pitchFamily="34" charset="0"/>
              </a:rPr>
              <a:t>. A low-fat meal including complex carbohydrates -- whole-grain pasta, lentil </a:t>
            </a:r>
            <a:r>
              <a:rPr lang="en-US" sz="1600" b="0" i="0" u="none" strike="noStrike" dirty="0">
                <a:effectLst/>
                <a:latin typeface="Source Sans Pro" panose="020B0503030403020204" pitchFamily="34" charset="0"/>
              </a:rPr>
              <a:t>soup</a:t>
            </a:r>
            <a:r>
              <a:rPr lang="en-US" sz="1600" b="0" i="0" dirty="0">
                <a:solidFill>
                  <a:srgbClr val="444444"/>
                </a:solidFill>
                <a:effectLst/>
                <a:latin typeface="Source Sans Pro" panose="020B0503030403020204" pitchFamily="34" charset="0"/>
              </a:rPr>
              <a:t>, yogurt, or a bean and rice burrito -- is a good choice.</a:t>
            </a:r>
          </a:p>
          <a:p>
            <a:pPr algn="l">
              <a:buFont typeface="Arial" panose="020B0604020202020204" pitchFamily="34" charset="0"/>
              <a:buChar char="•"/>
            </a:pPr>
            <a:r>
              <a:rPr lang="en-US" sz="1600" b="0" i="0" dirty="0">
                <a:solidFill>
                  <a:srgbClr val="444444"/>
                </a:solidFill>
                <a:effectLst/>
                <a:latin typeface="Source Sans Pro" panose="020B0503030403020204" pitchFamily="34" charset="0"/>
              </a:rPr>
              <a:t>Shift the focus off yourself and your fear to the enjoyment you are providing to the spectators. Close your </a:t>
            </a:r>
            <a:r>
              <a:rPr lang="en-US" sz="1600" b="0" i="0" u="none" strike="noStrike" dirty="0">
                <a:effectLst/>
                <a:latin typeface="Source Sans Pro" panose="020B0503030403020204" pitchFamily="34" charset="0"/>
              </a:rPr>
              <a:t>eyes</a:t>
            </a:r>
            <a:r>
              <a:rPr lang="en-US" sz="1600" b="0" i="0" dirty="0">
                <a:solidFill>
                  <a:srgbClr val="444444"/>
                </a:solidFill>
                <a:effectLst/>
                <a:latin typeface="Source Sans Pro" panose="020B0503030403020204" pitchFamily="34" charset="0"/>
              </a:rPr>
              <a:t> and imagine the audience laughing and cheering, and you feeling good.</a:t>
            </a:r>
          </a:p>
          <a:p>
            <a:pPr algn="l">
              <a:buFont typeface="Arial" panose="020B0604020202020204" pitchFamily="34" charset="0"/>
              <a:buChar char="•"/>
            </a:pPr>
            <a:r>
              <a:rPr lang="en-US" sz="1600" b="0" i="0" dirty="0">
                <a:solidFill>
                  <a:srgbClr val="444444"/>
                </a:solidFill>
                <a:effectLst/>
                <a:latin typeface="Source Sans Pro" panose="020B0503030403020204" pitchFamily="34" charset="0"/>
              </a:rPr>
              <a:t>Don't focus on what </a:t>
            </a:r>
            <a:r>
              <a:rPr lang="en-US" sz="1600" b="0" i="1" dirty="0">
                <a:solidFill>
                  <a:srgbClr val="444444"/>
                </a:solidFill>
                <a:effectLst/>
                <a:latin typeface="Source Sans Pro" panose="020B0503030403020204" pitchFamily="34" charset="0"/>
              </a:rPr>
              <a:t>could</a:t>
            </a:r>
            <a:r>
              <a:rPr lang="en-US" sz="1600" b="0" i="0" dirty="0">
                <a:solidFill>
                  <a:srgbClr val="444444"/>
                </a:solidFill>
                <a:effectLst/>
                <a:latin typeface="Source Sans Pro" panose="020B0503030403020204" pitchFamily="34" charset="0"/>
              </a:rPr>
              <a:t> go wrong. Instead focus on the positive. Visualize your success.</a:t>
            </a:r>
          </a:p>
          <a:p>
            <a:pPr algn="l">
              <a:buFont typeface="Arial" panose="020B0604020202020204" pitchFamily="34" charset="0"/>
              <a:buChar char="•"/>
            </a:pPr>
            <a:r>
              <a:rPr lang="en-US" sz="1600" b="0" i="0" dirty="0">
                <a:solidFill>
                  <a:srgbClr val="444444"/>
                </a:solidFill>
                <a:effectLst/>
                <a:latin typeface="Source Sans Pro" panose="020B0503030403020204" pitchFamily="34" charset="0"/>
              </a:rPr>
              <a:t>Avoid thoughts that produce self-doubt.</a:t>
            </a:r>
          </a:p>
          <a:p>
            <a:pPr algn="l">
              <a:buFont typeface="Arial" panose="020B0604020202020204" pitchFamily="34" charset="0"/>
              <a:buChar char="•"/>
            </a:pPr>
            <a:r>
              <a:rPr lang="en-US" sz="1600" b="0" i="0" dirty="0">
                <a:solidFill>
                  <a:srgbClr val="444444"/>
                </a:solidFill>
                <a:effectLst/>
                <a:latin typeface="Source Sans Pro" panose="020B0503030403020204" pitchFamily="34" charset="0"/>
              </a:rPr>
              <a:t>Be prepared: practice, practice, practice.</a:t>
            </a:r>
          </a:p>
          <a:p>
            <a:pPr algn="l">
              <a:buFont typeface="Arial" panose="020B0604020202020204" pitchFamily="34" charset="0"/>
              <a:buChar char="•"/>
            </a:pPr>
            <a:r>
              <a:rPr lang="en-US" sz="1600" b="0" i="0" dirty="0">
                <a:solidFill>
                  <a:srgbClr val="444444"/>
                </a:solidFill>
                <a:effectLst/>
                <a:latin typeface="Source Sans Pro" panose="020B0503030403020204" pitchFamily="34" charset="0"/>
              </a:rPr>
              <a:t>Practice controlled breathing, meditation, and other strategies to help you relax and redirect your thoughts when they turn negative. It is best to practice some type of relaxation technique every day, regardless of whether you have a performance, so that the skill is there for you when you need it.</a:t>
            </a:r>
          </a:p>
          <a:p>
            <a:pPr algn="l">
              <a:buFont typeface="Arial" panose="020B0604020202020204" pitchFamily="34" charset="0"/>
              <a:buChar char="•"/>
            </a:pPr>
            <a:r>
              <a:rPr lang="en-US" sz="1600" b="0" i="0" dirty="0">
                <a:solidFill>
                  <a:srgbClr val="444444"/>
                </a:solidFill>
                <a:effectLst/>
                <a:latin typeface="Source Sans Pro" panose="020B0503030403020204" pitchFamily="34" charset="0"/>
              </a:rPr>
              <a:t>Take a walk, jump up and down, shake out your muscles, or do whatever feels right to ease your anxious feelings before the performance.</a:t>
            </a:r>
          </a:p>
          <a:p>
            <a:pPr algn="l">
              <a:buFont typeface="Arial" panose="020B0604020202020204" pitchFamily="34" charset="0"/>
              <a:buChar char="•"/>
            </a:pPr>
            <a:r>
              <a:rPr lang="en-US" sz="1600" b="0" i="0" dirty="0">
                <a:solidFill>
                  <a:srgbClr val="444444"/>
                </a:solidFill>
                <a:effectLst/>
                <a:latin typeface="Source Sans Pro" panose="020B0503030403020204" pitchFamily="34" charset="0"/>
              </a:rPr>
              <a:t>Connect with your audience -- smile, make </a:t>
            </a:r>
            <a:r>
              <a:rPr lang="en-US" sz="1600" b="0" i="0" u="none" strike="noStrike" dirty="0">
                <a:effectLst/>
                <a:latin typeface="Source Sans Pro" panose="020B0503030403020204" pitchFamily="34" charset="0"/>
              </a:rPr>
              <a:t>eye</a:t>
            </a:r>
            <a:r>
              <a:rPr lang="en-US" sz="1600" b="0" i="0" dirty="0">
                <a:solidFill>
                  <a:srgbClr val="444444"/>
                </a:solidFill>
                <a:effectLst/>
                <a:latin typeface="Source Sans Pro" panose="020B0503030403020204" pitchFamily="34" charset="0"/>
              </a:rPr>
              <a:t> contact, and think of them as friends.</a:t>
            </a:r>
          </a:p>
          <a:p>
            <a:pPr algn="l">
              <a:buFont typeface="Arial" panose="020B0604020202020204" pitchFamily="34" charset="0"/>
              <a:buChar char="•"/>
            </a:pPr>
            <a:r>
              <a:rPr lang="en-US" sz="1600" b="0" i="0" dirty="0">
                <a:solidFill>
                  <a:srgbClr val="444444"/>
                </a:solidFill>
                <a:effectLst/>
                <a:latin typeface="Source Sans Pro" panose="020B0503030403020204" pitchFamily="34" charset="0"/>
              </a:rPr>
              <a:t>Act natural and be yourself.</a:t>
            </a:r>
          </a:p>
          <a:p>
            <a:pPr algn="l">
              <a:buFont typeface="Arial" panose="020B0604020202020204" pitchFamily="34" charset="0"/>
              <a:buChar char="•"/>
            </a:pPr>
            <a:r>
              <a:rPr lang="en-US" sz="1600" b="0" i="0" dirty="0">
                <a:solidFill>
                  <a:srgbClr val="444444"/>
                </a:solidFill>
                <a:effectLst/>
                <a:latin typeface="Source Sans Pro" panose="020B0503030403020204" pitchFamily="34" charset="0"/>
              </a:rPr>
              <a:t>Exercise, eat a healthy diet, get adequate sleep, and live a healthy lifestyle.</a:t>
            </a:r>
          </a:p>
          <a:p>
            <a:pPr algn="l"/>
            <a:r>
              <a:rPr lang="en-US" sz="1600" b="0" i="0" dirty="0">
                <a:solidFill>
                  <a:srgbClr val="444444"/>
                </a:solidFill>
                <a:effectLst/>
                <a:latin typeface="Source Sans Pro" panose="020B0503030403020204" pitchFamily="34" charset="0"/>
              </a:rPr>
              <a:t>Keep in mind that stage fright is usually worse before the performance and often goes away once you get started.</a:t>
            </a:r>
          </a:p>
        </p:txBody>
      </p:sp>
    </p:spTree>
    <p:extLst>
      <p:ext uri="{BB962C8B-B14F-4D97-AF65-F5344CB8AC3E}">
        <p14:creationId xmlns:p14="http://schemas.microsoft.com/office/powerpoint/2010/main" val="21255328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C58CC6-FF60-4FC8-BA35-52A8BDDCF95E}"/>
              </a:ext>
            </a:extLst>
          </p:cNvPr>
          <p:cNvSpPr>
            <a:spLocks noGrp="1"/>
          </p:cNvSpPr>
          <p:nvPr>
            <p:ph type="title"/>
          </p:nvPr>
        </p:nvSpPr>
        <p:spPr>
          <a:xfrm>
            <a:off x="841248" y="857251"/>
            <a:ext cx="6156051" cy="2076450"/>
          </a:xfrm>
        </p:spPr>
        <p:txBody>
          <a:bodyPr>
            <a:normAutofit/>
          </a:bodyPr>
          <a:lstStyle/>
          <a:p>
            <a:r>
              <a:rPr lang="en-US" sz="6000" dirty="0"/>
              <a:t>Questions?</a:t>
            </a:r>
          </a:p>
        </p:txBody>
      </p:sp>
      <p:sp>
        <p:nvSpPr>
          <p:cNvPr id="3" name="Content Placeholder 2">
            <a:extLst>
              <a:ext uri="{FF2B5EF4-FFF2-40B4-BE49-F238E27FC236}">
                <a16:creationId xmlns:a16="http://schemas.microsoft.com/office/drawing/2014/main" id="{BF0E0066-50A4-4BA2-9D04-DA968D2AB1C6}"/>
              </a:ext>
            </a:extLst>
          </p:cNvPr>
          <p:cNvSpPr>
            <a:spLocks noGrp="1"/>
          </p:cNvSpPr>
          <p:nvPr>
            <p:ph idx="1"/>
          </p:nvPr>
        </p:nvSpPr>
        <p:spPr>
          <a:xfrm>
            <a:off x="841247" y="3190875"/>
            <a:ext cx="6156052" cy="2986087"/>
          </a:xfrm>
        </p:spPr>
        <p:txBody>
          <a:bodyPr>
            <a:noAutofit/>
          </a:bodyPr>
          <a:lstStyle/>
          <a:p>
            <a:r>
              <a:rPr lang="en-US" sz="6000" dirty="0">
                <a:latin typeface="+mj-lt"/>
              </a:rPr>
              <a:t>Thank you!</a:t>
            </a:r>
          </a:p>
        </p:txBody>
      </p:sp>
      <p:pic>
        <p:nvPicPr>
          <p:cNvPr id="7" name="Picture Placeholder 6" descr="Photo of artist  with a paint brush brushing on orange paint on a palette">
            <a:extLst>
              <a:ext uri="{FF2B5EF4-FFF2-40B4-BE49-F238E27FC236}">
                <a16:creationId xmlns:a16="http://schemas.microsoft.com/office/drawing/2014/main" id="{7D1EAA44-4F3D-44D6-B1B6-5140800EC0A7}"/>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val="0"/>
              </a:ext>
            </a:extLst>
          </a:blip>
          <a:srcRect/>
          <a:stretch/>
        </p:blipFill>
        <p:spPr>
          <a:xfrm>
            <a:off x="7424928" y="484632"/>
            <a:ext cx="4279392" cy="2862072"/>
          </a:xfrm>
        </p:spPr>
      </p:pic>
      <p:pic>
        <p:nvPicPr>
          <p:cNvPr id="9" name="Picture Placeholder 8" descr="Photo of an artist opening up a tube of paint">
            <a:extLst>
              <a:ext uri="{FF2B5EF4-FFF2-40B4-BE49-F238E27FC236}">
                <a16:creationId xmlns:a16="http://schemas.microsoft.com/office/drawing/2014/main" id="{78CF4775-4C31-488E-AB32-6C7A887A129B}"/>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val="0"/>
              </a:ext>
            </a:extLst>
          </a:blip>
          <a:srcRect/>
          <a:stretch/>
        </p:blipFill>
        <p:spPr>
          <a:xfrm>
            <a:off x="7424928" y="3511296"/>
            <a:ext cx="4279392" cy="2862072"/>
          </a:xfrm>
        </p:spPr>
      </p:pic>
      <p:sp>
        <p:nvSpPr>
          <p:cNvPr id="10" name="Date Placeholder 9">
            <a:extLst>
              <a:ext uri="{FF2B5EF4-FFF2-40B4-BE49-F238E27FC236}">
                <a16:creationId xmlns:a16="http://schemas.microsoft.com/office/drawing/2014/main" id="{FB067F41-22A4-40B6-A3DA-26D8E0FCC569}"/>
              </a:ext>
            </a:extLst>
          </p:cNvPr>
          <p:cNvSpPr>
            <a:spLocks noGrp="1"/>
          </p:cNvSpPr>
          <p:nvPr>
            <p:ph type="dt" sz="half" idx="10"/>
          </p:nvPr>
        </p:nvSpPr>
        <p:spPr>
          <a:xfrm>
            <a:off x="838200" y="6429375"/>
            <a:ext cx="2743200" cy="365125"/>
          </a:xfrm>
        </p:spPr>
        <p:txBody>
          <a:bodyPr/>
          <a:lstStyle/>
          <a:p>
            <a:r>
              <a:rPr lang="en-US" dirty="0"/>
              <a:t>3/1/20XX</a:t>
            </a:r>
          </a:p>
        </p:txBody>
      </p:sp>
      <p:sp>
        <p:nvSpPr>
          <p:cNvPr id="11" name="Footer Placeholder 10">
            <a:extLst>
              <a:ext uri="{FF2B5EF4-FFF2-40B4-BE49-F238E27FC236}">
                <a16:creationId xmlns:a16="http://schemas.microsoft.com/office/drawing/2014/main" id="{ECB2F7A7-6A7C-429F-A261-494305D5DDAD}"/>
              </a:ext>
            </a:extLst>
          </p:cNvPr>
          <p:cNvSpPr>
            <a:spLocks noGrp="1"/>
          </p:cNvSpPr>
          <p:nvPr>
            <p:ph type="ftr" sz="quarter" idx="11"/>
          </p:nvPr>
        </p:nvSpPr>
        <p:spPr>
          <a:xfrm>
            <a:off x="4038600" y="6429375"/>
            <a:ext cx="4114800" cy="365125"/>
          </a:xfrm>
        </p:spPr>
        <p:txBody>
          <a:bodyPr/>
          <a:lstStyle/>
          <a:p>
            <a:r>
              <a:rPr lang="en-US" dirty="0"/>
              <a:t>SAMPLE FOOTER TEXT</a:t>
            </a:r>
          </a:p>
        </p:txBody>
      </p:sp>
      <p:sp>
        <p:nvSpPr>
          <p:cNvPr id="12" name="Slide Number Placeholder 11">
            <a:extLst>
              <a:ext uri="{FF2B5EF4-FFF2-40B4-BE49-F238E27FC236}">
                <a16:creationId xmlns:a16="http://schemas.microsoft.com/office/drawing/2014/main" id="{7F068389-EB02-493E-9416-4F35FEE4D01F}"/>
              </a:ext>
            </a:extLst>
          </p:cNvPr>
          <p:cNvSpPr>
            <a:spLocks noGrp="1"/>
          </p:cNvSpPr>
          <p:nvPr>
            <p:ph type="sldNum" sz="quarter" idx="12"/>
          </p:nvPr>
        </p:nvSpPr>
        <p:spPr>
          <a:xfrm>
            <a:off x="8610600" y="6429375"/>
            <a:ext cx="2743200" cy="365125"/>
          </a:xfrm>
        </p:spPr>
        <p:txBody>
          <a:bodyPr/>
          <a:lstStyle/>
          <a:p>
            <a:fld id="{28844951-7827-47D4-8276-7DDE1FA7D85A}" type="slidenum">
              <a:rPr lang="en-US" smtClean="0"/>
              <a:pPr/>
              <a:t>11</a:t>
            </a:fld>
            <a:endParaRPr lang="en-US" dirty="0"/>
          </a:p>
        </p:txBody>
      </p:sp>
    </p:spTree>
    <p:extLst>
      <p:ext uri="{BB962C8B-B14F-4D97-AF65-F5344CB8AC3E}">
        <p14:creationId xmlns:p14="http://schemas.microsoft.com/office/powerpoint/2010/main" val="9430917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57686-487A-4245-814E-58B1C25C675C}"/>
              </a:ext>
            </a:extLst>
          </p:cNvPr>
          <p:cNvSpPr>
            <a:spLocks noGrp="1"/>
          </p:cNvSpPr>
          <p:nvPr>
            <p:ph type="title"/>
          </p:nvPr>
        </p:nvSpPr>
        <p:spPr>
          <a:xfrm>
            <a:off x="838200" y="914399"/>
            <a:ext cx="5992550" cy="2827422"/>
          </a:xfrm>
        </p:spPr>
        <p:txBody>
          <a:bodyPr/>
          <a:lstStyle/>
          <a:p>
            <a:r>
              <a:rPr lang="en-US" dirty="0"/>
              <a:t>Agenda</a:t>
            </a:r>
          </a:p>
        </p:txBody>
      </p:sp>
      <p:sp>
        <p:nvSpPr>
          <p:cNvPr id="3" name="Content Placeholder 2">
            <a:extLst>
              <a:ext uri="{FF2B5EF4-FFF2-40B4-BE49-F238E27FC236}">
                <a16:creationId xmlns:a16="http://schemas.microsoft.com/office/drawing/2014/main" id="{DB6566BB-9632-4FD7-9FFC-FD3C43D3954E}"/>
              </a:ext>
            </a:extLst>
          </p:cNvPr>
          <p:cNvSpPr>
            <a:spLocks noGrp="1"/>
          </p:cNvSpPr>
          <p:nvPr>
            <p:ph idx="1"/>
          </p:nvPr>
        </p:nvSpPr>
        <p:spPr>
          <a:xfrm>
            <a:off x="6976085" y="914400"/>
            <a:ext cx="4377714" cy="2827422"/>
          </a:xfrm>
        </p:spPr>
        <p:txBody>
          <a:bodyPr>
            <a:normAutofit lnSpcReduction="10000"/>
          </a:bodyPr>
          <a:lstStyle/>
          <a:p>
            <a:r>
              <a:rPr lang="en-US" sz="2000" dirty="0"/>
              <a:t>What is performance anxiety?</a:t>
            </a:r>
          </a:p>
          <a:p>
            <a:r>
              <a:rPr lang="en-US" sz="2000" dirty="0"/>
              <a:t>The Central and Peripheral Nervous System</a:t>
            </a:r>
          </a:p>
          <a:p>
            <a:r>
              <a:rPr lang="en-US" sz="2000" dirty="0"/>
              <a:t>The Sympathetic and Parasympathetic Nervous System</a:t>
            </a:r>
          </a:p>
          <a:p>
            <a:r>
              <a:rPr lang="en-US" sz="2000" dirty="0"/>
              <a:t>Physiology of “Fight or Flight”</a:t>
            </a:r>
          </a:p>
          <a:p>
            <a:r>
              <a:rPr lang="en-US" sz="2000" dirty="0"/>
              <a:t>Questions?</a:t>
            </a:r>
          </a:p>
          <a:p>
            <a:endParaRPr lang="en-US" dirty="0"/>
          </a:p>
          <a:p>
            <a:endParaRPr lang="en-US" dirty="0"/>
          </a:p>
        </p:txBody>
      </p:sp>
      <p:pic>
        <p:nvPicPr>
          <p:cNvPr id="9" name="Picture Placeholder 8" descr="Photo of an artist dipping a paint brush in to a paint palette">
            <a:extLst>
              <a:ext uri="{FF2B5EF4-FFF2-40B4-BE49-F238E27FC236}">
                <a16:creationId xmlns:a16="http://schemas.microsoft.com/office/drawing/2014/main" id="{39953FF0-412E-4D4D-91B1-A91C65C46627}"/>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val="0"/>
              </a:ext>
            </a:extLst>
          </a:blip>
          <a:srcRect/>
          <a:stretch/>
        </p:blipFill>
        <p:spPr>
          <a:xfrm>
            <a:off x="490538" y="4059936"/>
            <a:ext cx="2807208" cy="2322576"/>
          </a:xfrm>
        </p:spPr>
      </p:pic>
      <p:pic>
        <p:nvPicPr>
          <p:cNvPr id="11" name="Picture Placeholder 10" descr="Photo of an artist opening up a tube of paint">
            <a:extLst>
              <a:ext uri="{FF2B5EF4-FFF2-40B4-BE49-F238E27FC236}">
                <a16:creationId xmlns:a16="http://schemas.microsoft.com/office/drawing/2014/main" id="{0CF184A7-72F0-4298-BD0F-B461E6A43557}"/>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val="0"/>
              </a:ext>
            </a:extLst>
          </a:blip>
          <a:srcRect/>
          <a:stretch/>
        </p:blipFill>
        <p:spPr>
          <a:xfrm>
            <a:off x="3291840" y="4059936"/>
            <a:ext cx="2807208" cy="2322576"/>
          </a:xfrm>
        </p:spPr>
      </p:pic>
      <p:pic>
        <p:nvPicPr>
          <p:cNvPr id="13" name="Picture Placeholder 12" descr="Photo of artist  with a paint brush brushing on orange paint on a palette">
            <a:extLst>
              <a:ext uri="{FF2B5EF4-FFF2-40B4-BE49-F238E27FC236}">
                <a16:creationId xmlns:a16="http://schemas.microsoft.com/office/drawing/2014/main" id="{DB4636A3-BAA9-469C-8F28-2B0A9530D277}"/>
              </a:ext>
            </a:extLst>
          </p:cNvPr>
          <p:cNvPicPr>
            <a:picLocks noGrp="1" noChangeAspect="1"/>
          </p:cNvPicPr>
          <p:nvPr>
            <p:ph type="pic" sz="quarter" idx="15"/>
          </p:nvPr>
        </p:nvPicPr>
        <p:blipFill rotWithShape="1">
          <a:blip r:embed="rId4" cstate="screen">
            <a:extLst>
              <a:ext uri="{28A0092B-C50C-407E-A947-70E740481C1C}">
                <a14:useLocalDpi xmlns:a14="http://schemas.microsoft.com/office/drawing/2010/main" val="0"/>
              </a:ext>
            </a:extLst>
          </a:blip>
          <a:srcRect/>
          <a:stretch/>
        </p:blipFill>
        <p:spPr>
          <a:xfrm>
            <a:off x="6099048" y="4059936"/>
            <a:ext cx="2807208" cy="2322576"/>
          </a:xfrm>
        </p:spPr>
      </p:pic>
      <p:pic>
        <p:nvPicPr>
          <p:cNvPr id="15" name="Picture Placeholder 14" descr="Photo of a paint brush with blue and white paint">
            <a:extLst>
              <a:ext uri="{FF2B5EF4-FFF2-40B4-BE49-F238E27FC236}">
                <a16:creationId xmlns:a16="http://schemas.microsoft.com/office/drawing/2014/main" id="{AECBB048-D3B9-4FE4-A34B-876DE7D50C84}"/>
              </a:ext>
            </a:extLst>
          </p:cNvPr>
          <p:cNvPicPr>
            <a:picLocks noGrp="1" noChangeAspect="1"/>
          </p:cNvPicPr>
          <p:nvPr>
            <p:ph type="pic" sz="quarter" idx="16"/>
          </p:nvPr>
        </p:nvPicPr>
        <p:blipFill rotWithShape="1">
          <a:blip r:embed="rId5" cstate="screen">
            <a:extLst>
              <a:ext uri="{28A0092B-C50C-407E-A947-70E740481C1C}">
                <a14:useLocalDpi xmlns:a14="http://schemas.microsoft.com/office/drawing/2010/main" val="0"/>
              </a:ext>
            </a:extLst>
          </a:blip>
          <a:srcRect/>
          <a:stretch/>
        </p:blipFill>
        <p:spPr>
          <a:xfrm>
            <a:off x="8906256" y="4059936"/>
            <a:ext cx="2807208" cy="2322576"/>
          </a:xfrm>
        </p:spPr>
      </p:pic>
      <p:sp>
        <p:nvSpPr>
          <p:cNvPr id="16" name="Date Placeholder 15">
            <a:extLst>
              <a:ext uri="{FF2B5EF4-FFF2-40B4-BE49-F238E27FC236}">
                <a16:creationId xmlns:a16="http://schemas.microsoft.com/office/drawing/2014/main" id="{7FFBE36B-5CC8-44EE-801B-6159157B5328}"/>
              </a:ext>
            </a:extLst>
          </p:cNvPr>
          <p:cNvSpPr>
            <a:spLocks noGrp="1"/>
          </p:cNvSpPr>
          <p:nvPr>
            <p:ph type="dt" sz="half" idx="10"/>
          </p:nvPr>
        </p:nvSpPr>
        <p:spPr>
          <a:xfrm>
            <a:off x="838200" y="6429375"/>
            <a:ext cx="2743200" cy="365125"/>
          </a:xfrm>
        </p:spPr>
        <p:txBody>
          <a:bodyPr/>
          <a:lstStyle/>
          <a:p>
            <a:r>
              <a:rPr lang="en-US" dirty="0"/>
              <a:t>3/1/20XX</a:t>
            </a:r>
          </a:p>
        </p:txBody>
      </p:sp>
      <p:sp>
        <p:nvSpPr>
          <p:cNvPr id="17" name="Footer Placeholder 16">
            <a:extLst>
              <a:ext uri="{FF2B5EF4-FFF2-40B4-BE49-F238E27FC236}">
                <a16:creationId xmlns:a16="http://schemas.microsoft.com/office/drawing/2014/main" id="{FF014D18-B223-4ED4-BCCA-1E4C38285697}"/>
              </a:ext>
            </a:extLst>
          </p:cNvPr>
          <p:cNvSpPr>
            <a:spLocks noGrp="1"/>
          </p:cNvSpPr>
          <p:nvPr>
            <p:ph type="ftr" sz="quarter" idx="11"/>
          </p:nvPr>
        </p:nvSpPr>
        <p:spPr>
          <a:xfrm>
            <a:off x="4038600" y="6429375"/>
            <a:ext cx="4114800" cy="365125"/>
          </a:xfrm>
        </p:spPr>
        <p:txBody>
          <a:bodyPr/>
          <a:lstStyle/>
          <a:p>
            <a:r>
              <a:rPr lang="en-US" dirty="0"/>
              <a:t>SAMPLE FOOTER TEXT</a:t>
            </a:r>
          </a:p>
        </p:txBody>
      </p:sp>
      <p:sp>
        <p:nvSpPr>
          <p:cNvPr id="18" name="Slide Number Placeholder 17">
            <a:extLst>
              <a:ext uri="{FF2B5EF4-FFF2-40B4-BE49-F238E27FC236}">
                <a16:creationId xmlns:a16="http://schemas.microsoft.com/office/drawing/2014/main" id="{41898C30-E58E-4EC9-8A27-DF1822A9863B}"/>
              </a:ext>
            </a:extLst>
          </p:cNvPr>
          <p:cNvSpPr>
            <a:spLocks noGrp="1"/>
          </p:cNvSpPr>
          <p:nvPr>
            <p:ph type="sldNum" sz="quarter" idx="12"/>
          </p:nvPr>
        </p:nvSpPr>
        <p:spPr>
          <a:xfrm>
            <a:off x="8610600" y="6429375"/>
            <a:ext cx="2743200" cy="365125"/>
          </a:xfrm>
        </p:spPr>
        <p:txBody>
          <a:bodyPr/>
          <a:lstStyle/>
          <a:p>
            <a:fld id="{28844951-7827-47D4-8276-7DDE1FA7D85A}" type="slidenum">
              <a:rPr lang="en-US" smtClean="0"/>
              <a:pPr/>
              <a:t>2</a:t>
            </a:fld>
            <a:endParaRPr lang="en-US" dirty="0"/>
          </a:p>
        </p:txBody>
      </p:sp>
    </p:spTree>
    <p:extLst>
      <p:ext uri="{BB962C8B-B14F-4D97-AF65-F5344CB8AC3E}">
        <p14:creationId xmlns:p14="http://schemas.microsoft.com/office/powerpoint/2010/main" val="22623467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49352-2AB0-4ADD-96B9-AB0FAECB557C}"/>
              </a:ext>
            </a:extLst>
          </p:cNvPr>
          <p:cNvSpPr>
            <a:spLocks noGrp="1"/>
          </p:cNvSpPr>
          <p:nvPr>
            <p:ph type="title"/>
          </p:nvPr>
        </p:nvSpPr>
        <p:spPr>
          <a:xfrm>
            <a:off x="841249" y="857251"/>
            <a:ext cx="5914937" cy="2076450"/>
          </a:xfrm>
        </p:spPr>
        <p:txBody>
          <a:bodyPr/>
          <a:lstStyle/>
          <a:p>
            <a:r>
              <a:rPr lang="en-US" dirty="0"/>
              <a:t>Introduction</a:t>
            </a:r>
          </a:p>
        </p:txBody>
      </p:sp>
      <p:sp>
        <p:nvSpPr>
          <p:cNvPr id="3" name="Content Placeholder 2">
            <a:extLst>
              <a:ext uri="{FF2B5EF4-FFF2-40B4-BE49-F238E27FC236}">
                <a16:creationId xmlns:a16="http://schemas.microsoft.com/office/drawing/2014/main" id="{2F49AA98-AED4-4FAD-999C-98B64BB9DF71}"/>
              </a:ext>
            </a:extLst>
          </p:cNvPr>
          <p:cNvSpPr>
            <a:spLocks noGrp="1"/>
          </p:cNvSpPr>
          <p:nvPr>
            <p:ph idx="1"/>
          </p:nvPr>
        </p:nvSpPr>
        <p:spPr>
          <a:xfrm>
            <a:off x="841248" y="3190875"/>
            <a:ext cx="5914938" cy="2986087"/>
          </a:xfrm>
        </p:spPr>
        <p:txBody>
          <a:bodyPr>
            <a:normAutofit/>
          </a:bodyPr>
          <a:lstStyle/>
          <a:p>
            <a:r>
              <a:rPr lang="en-US" b="0" i="0" dirty="0">
                <a:solidFill>
                  <a:srgbClr val="444444"/>
                </a:solidFill>
                <a:effectLst/>
                <a:latin typeface="Source Sans Pro" panose="020B0503030403020204" pitchFamily="34" charset="0"/>
              </a:rPr>
              <a:t>Stress and anxiety about performing in front of people causes performance anxiety. Confronting your fears and vulnerabilities, accepting yourself for who you are, and not feeling like you have to prove yourself to others, is the first step toward overcoming performance anxiety. Keep in mind that nobody is perfect, nobody expects you to be perfect, and it is OK to make mistakes.</a:t>
            </a:r>
            <a:endParaRPr lang="en-US" dirty="0"/>
          </a:p>
        </p:txBody>
      </p:sp>
      <p:sp>
        <p:nvSpPr>
          <p:cNvPr id="81" name="Date Placeholder 80">
            <a:extLst>
              <a:ext uri="{FF2B5EF4-FFF2-40B4-BE49-F238E27FC236}">
                <a16:creationId xmlns:a16="http://schemas.microsoft.com/office/drawing/2014/main" id="{82960077-7DAA-4543-8719-74137BCBB759}"/>
              </a:ext>
            </a:extLst>
          </p:cNvPr>
          <p:cNvSpPr>
            <a:spLocks noGrp="1"/>
          </p:cNvSpPr>
          <p:nvPr>
            <p:ph type="dt" sz="half" idx="10"/>
          </p:nvPr>
        </p:nvSpPr>
        <p:spPr>
          <a:xfrm>
            <a:off x="838200" y="6429375"/>
            <a:ext cx="2743200" cy="365125"/>
          </a:xfrm>
        </p:spPr>
        <p:txBody>
          <a:bodyPr/>
          <a:lstStyle/>
          <a:p>
            <a:r>
              <a:rPr lang="en-US" dirty="0"/>
              <a:t>3/1/20XX</a:t>
            </a:r>
          </a:p>
        </p:txBody>
      </p:sp>
      <p:pic>
        <p:nvPicPr>
          <p:cNvPr id="8" name="Picture Placeholder 7" descr="Photo of a paint brush with blue and white paint">
            <a:extLst>
              <a:ext uri="{FF2B5EF4-FFF2-40B4-BE49-F238E27FC236}">
                <a16:creationId xmlns:a16="http://schemas.microsoft.com/office/drawing/2014/main" id="{2088C71B-3F8B-4679-8801-8C4C86D45C13}"/>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val="0"/>
              </a:ext>
            </a:extLst>
          </a:blip>
          <a:srcRect/>
          <a:stretch/>
        </p:blipFill>
        <p:spPr>
          <a:xfrm>
            <a:off x="7589520" y="0"/>
            <a:ext cx="4599432" cy="2286000"/>
          </a:xfrm>
        </p:spPr>
      </p:pic>
      <p:pic>
        <p:nvPicPr>
          <p:cNvPr id="10" name="Picture Placeholder 9" descr="Image of colorful triangular shapes">
            <a:extLst>
              <a:ext uri="{FF2B5EF4-FFF2-40B4-BE49-F238E27FC236}">
                <a16:creationId xmlns:a16="http://schemas.microsoft.com/office/drawing/2014/main" id="{96812000-377B-4B9A-A2C2-AFDD83B7A3F4}"/>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val="0"/>
              </a:ext>
            </a:extLst>
          </a:blip>
          <a:srcRect/>
          <a:stretch/>
        </p:blipFill>
        <p:spPr>
          <a:xfrm>
            <a:off x="7589520" y="2286000"/>
            <a:ext cx="4599432" cy="2286000"/>
          </a:xfrm>
        </p:spPr>
      </p:pic>
      <p:pic>
        <p:nvPicPr>
          <p:cNvPr id="12" name="Picture Placeholder 11" descr="Photo of hands with a reflection of colored lights">
            <a:extLst>
              <a:ext uri="{FF2B5EF4-FFF2-40B4-BE49-F238E27FC236}">
                <a16:creationId xmlns:a16="http://schemas.microsoft.com/office/drawing/2014/main" id="{4F42B7E8-FEA7-4E82-B22D-FA9926040956}"/>
              </a:ext>
            </a:extLst>
          </p:cNvPr>
          <p:cNvPicPr>
            <a:picLocks noGrp="1" noChangeAspect="1"/>
          </p:cNvPicPr>
          <p:nvPr>
            <p:ph type="pic" sz="quarter" idx="15"/>
          </p:nvPr>
        </p:nvPicPr>
        <p:blipFill rotWithShape="1">
          <a:blip r:embed="rId4" cstate="screen">
            <a:extLst>
              <a:ext uri="{28A0092B-C50C-407E-A947-70E740481C1C}">
                <a14:useLocalDpi xmlns:a14="http://schemas.microsoft.com/office/drawing/2010/main" val="0"/>
              </a:ext>
            </a:extLst>
          </a:blip>
          <a:srcRect/>
          <a:stretch/>
        </p:blipFill>
        <p:spPr>
          <a:xfrm>
            <a:off x="7589520" y="4572000"/>
            <a:ext cx="4599432" cy="2286000"/>
          </a:xfrm>
        </p:spPr>
      </p:pic>
      <p:sp>
        <p:nvSpPr>
          <p:cNvPr id="82" name="Footer Placeholder 81">
            <a:extLst>
              <a:ext uri="{FF2B5EF4-FFF2-40B4-BE49-F238E27FC236}">
                <a16:creationId xmlns:a16="http://schemas.microsoft.com/office/drawing/2014/main" id="{503949B9-68A2-4ABE-91ED-37C05B246C8B}"/>
              </a:ext>
            </a:extLst>
          </p:cNvPr>
          <p:cNvSpPr>
            <a:spLocks noGrp="1"/>
          </p:cNvSpPr>
          <p:nvPr>
            <p:ph type="ftr" sz="quarter" idx="11"/>
          </p:nvPr>
        </p:nvSpPr>
        <p:spPr>
          <a:xfrm>
            <a:off x="4038600" y="6429375"/>
            <a:ext cx="4114800" cy="365125"/>
          </a:xfrm>
        </p:spPr>
        <p:txBody>
          <a:bodyPr/>
          <a:lstStyle/>
          <a:p>
            <a:r>
              <a:rPr lang="en-US" dirty="0"/>
              <a:t>SAMPLE FOOTER TEXT</a:t>
            </a:r>
          </a:p>
        </p:txBody>
      </p:sp>
      <p:sp>
        <p:nvSpPr>
          <p:cNvPr id="18" name="Slide Number Placeholder 17">
            <a:extLst>
              <a:ext uri="{FF2B5EF4-FFF2-40B4-BE49-F238E27FC236}">
                <a16:creationId xmlns:a16="http://schemas.microsoft.com/office/drawing/2014/main" id="{7CCCE07D-3B17-42EC-AE9C-222D13143DF6}"/>
              </a:ext>
            </a:extLst>
          </p:cNvPr>
          <p:cNvSpPr>
            <a:spLocks noGrp="1"/>
          </p:cNvSpPr>
          <p:nvPr>
            <p:ph type="sldNum" sz="quarter" idx="12"/>
          </p:nvPr>
        </p:nvSpPr>
        <p:spPr>
          <a:xfrm>
            <a:off x="8610600" y="6429375"/>
            <a:ext cx="2743200" cy="365125"/>
          </a:xfrm>
        </p:spPr>
        <p:txBody>
          <a:bodyPr/>
          <a:lstStyle/>
          <a:p>
            <a:fld id="{28844951-7827-47D4-8276-7DDE1FA7D85A}" type="slidenum">
              <a:rPr lang="en-US" smtClean="0"/>
              <a:pPr/>
              <a:t>3</a:t>
            </a:fld>
            <a:endParaRPr lang="en-US" dirty="0"/>
          </a:p>
        </p:txBody>
      </p:sp>
    </p:spTree>
    <p:extLst>
      <p:ext uri="{BB962C8B-B14F-4D97-AF65-F5344CB8AC3E}">
        <p14:creationId xmlns:p14="http://schemas.microsoft.com/office/powerpoint/2010/main" val="15903428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2" name="Frame 19">
            <a:extLst>
              <a:ext uri="{FF2B5EF4-FFF2-40B4-BE49-F238E27FC236}">
                <a16:creationId xmlns:a16="http://schemas.microsoft.com/office/drawing/2014/main" id="{DD7EAFE6-2BB9-41FB-9CF4-588CFC708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43" name="Rectangle 21">
            <a:extLst>
              <a:ext uri="{FF2B5EF4-FFF2-40B4-BE49-F238E27FC236}">
                <a16:creationId xmlns:a16="http://schemas.microsoft.com/office/drawing/2014/main" id="{19B36E71-93BD-4984-AC9C-CC9FB9CC06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23">
            <a:extLst>
              <a:ext uri="{FF2B5EF4-FFF2-40B4-BE49-F238E27FC236}">
                <a16:creationId xmlns:a16="http://schemas.microsoft.com/office/drawing/2014/main" id="{3A767031-C99F-4567-B7D9-353331C779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64"/>
            <a:ext cx="12188952" cy="6858000"/>
          </a:xfrm>
          <a:prstGeom prst="rect">
            <a:avLst/>
          </a:prstGeom>
          <a:gradFill flip="none" rotWithShape="1">
            <a:gsLst>
              <a:gs pos="0">
                <a:schemeClr val="accent2">
                  <a:alpha val="60000"/>
                </a:schemeClr>
              </a:gs>
              <a:gs pos="100000">
                <a:schemeClr val="accent1">
                  <a:alpha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25">
            <a:extLst>
              <a:ext uri="{FF2B5EF4-FFF2-40B4-BE49-F238E27FC236}">
                <a16:creationId xmlns:a16="http://schemas.microsoft.com/office/drawing/2014/main" id="{63FEDEE9-12A6-4011-A532-8071D6086B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63"/>
            <a:ext cx="12188952" cy="6858000"/>
          </a:xfrm>
          <a:prstGeom prst="rect">
            <a:avLst/>
          </a:pr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27">
            <a:extLst>
              <a:ext uri="{FF2B5EF4-FFF2-40B4-BE49-F238E27FC236}">
                <a16:creationId xmlns:a16="http://schemas.microsoft.com/office/drawing/2014/main" id="{57C37CE9-19CE-49DF-A887-2214EBB1F0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743200" y="0"/>
            <a:ext cx="6857999" cy="6857998"/>
          </a:xfrm>
          <a:prstGeom prst="ellipse">
            <a:avLst/>
          </a:prstGeom>
          <a:gradFill>
            <a:gsLst>
              <a:gs pos="0">
                <a:schemeClr val="accent1">
                  <a:lumMod val="20000"/>
                  <a:lumOff val="80000"/>
                  <a:alpha val="40000"/>
                </a:schemeClr>
              </a:gs>
              <a:gs pos="100000">
                <a:schemeClr val="accent1">
                  <a:alpha val="40000"/>
                </a:schemeClr>
              </a:gs>
            </a:gsLst>
            <a:lin ang="2700000" scaled="1"/>
          </a:gradFill>
          <a:ln>
            <a:noFill/>
          </a:ln>
          <a:effectLst>
            <a:softEdge rad="520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Oval 29">
            <a:extLst>
              <a:ext uri="{FF2B5EF4-FFF2-40B4-BE49-F238E27FC236}">
                <a16:creationId xmlns:a16="http://schemas.microsoft.com/office/drawing/2014/main" id="{7EF84E8E-7E93-4DEE-BCFB-2AE29098B5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3990" y="1194074"/>
            <a:ext cx="5589934" cy="5737916"/>
          </a:xfrm>
          <a:prstGeom prst="ellipse">
            <a:avLst/>
          </a:prstGeom>
          <a:gradFill>
            <a:gsLst>
              <a:gs pos="0">
                <a:schemeClr val="accent1">
                  <a:alpha val="40000"/>
                </a:schemeClr>
              </a:gs>
              <a:gs pos="100000">
                <a:schemeClr val="accent5">
                  <a:alpha val="20000"/>
                </a:schemeClr>
              </a:gs>
            </a:gsLst>
            <a:lin ang="2700000" scaled="1"/>
          </a:gradFill>
          <a:ln>
            <a:noFill/>
          </a:ln>
          <a:effectLst>
            <a:softEdge rad="952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31">
            <a:extLst>
              <a:ext uri="{FF2B5EF4-FFF2-40B4-BE49-F238E27FC236}">
                <a16:creationId xmlns:a16="http://schemas.microsoft.com/office/drawing/2014/main" id="{9046502B-E9B6-4225-B8EE-BC5D64468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439622" y="194269"/>
            <a:ext cx="5760743" cy="5737917"/>
          </a:xfrm>
          <a:prstGeom prst="ellipse">
            <a:avLst/>
          </a:prstGeom>
          <a:gradFill>
            <a:gsLst>
              <a:gs pos="0">
                <a:schemeClr val="accent1">
                  <a:alpha val="20000"/>
                </a:schemeClr>
              </a:gs>
              <a:gs pos="100000">
                <a:schemeClr val="accent5">
                  <a:alpha val="40000"/>
                </a:schemeClr>
              </a:gs>
            </a:gsLst>
            <a:lin ang="2700000" scaled="1"/>
          </a:gradFill>
          <a:ln>
            <a:noFill/>
          </a:ln>
          <a:effectLst>
            <a:softEdge rad="1003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A26FE50-C3B4-429D-988F-69F19537460F}"/>
              </a:ext>
            </a:extLst>
          </p:cNvPr>
          <p:cNvSpPr>
            <a:spLocks noGrp="1"/>
          </p:cNvSpPr>
          <p:nvPr>
            <p:ph type="title"/>
          </p:nvPr>
        </p:nvSpPr>
        <p:spPr>
          <a:xfrm>
            <a:off x="838199" y="3899661"/>
            <a:ext cx="5872993" cy="2398029"/>
          </a:xfrm>
        </p:spPr>
        <p:txBody>
          <a:bodyPr vert="horz" lIns="91440" tIns="45720" rIns="91440" bIns="45720" rtlCol="0" anchor="ctr">
            <a:normAutofit/>
          </a:bodyPr>
          <a:lstStyle/>
          <a:p>
            <a:r>
              <a:rPr lang="en-US" sz="4400" dirty="0">
                <a:solidFill>
                  <a:srgbClr val="FFFFFF"/>
                </a:solidFill>
              </a:rPr>
              <a:t>Symptoms of Performance Anxiety</a:t>
            </a:r>
          </a:p>
        </p:txBody>
      </p:sp>
      <p:pic>
        <p:nvPicPr>
          <p:cNvPr id="13" name="Picture Placeholder 12" descr="A picture containing icon&#10;&#10;Description automatically generated">
            <a:extLst>
              <a:ext uri="{FF2B5EF4-FFF2-40B4-BE49-F238E27FC236}">
                <a16:creationId xmlns:a16="http://schemas.microsoft.com/office/drawing/2014/main" id="{8C88373C-621C-4606-A60E-C50EF891ABED}"/>
              </a:ext>
            </a:extLst>
          </p:cNvPr>
          <p:cNvPicPr>
            <a:picLocks noGrp="1" noChangeAspect="1"/>
          </p:cNvPicPr>
          <p:nvPr>
            <p:ph type="pic" sz="quarter" idx="14"/>
          </p:nvPr>
        </p:nvPicPr>
        <p:blipFill>
          <a:blip r:embed="rId2">
            <a:alphaModFix amt="80000"/>
          </a:blip>
          <a:srcRect t="13327" b="13327"/>
          <a:stretch>
            <a:fillRect/>
          </a:stretch>
        </p:blipFill>
        <p:spPr>
          <a:xfrm>
            <a:off x="494949" y="488552"/>
            <a:ext cx="3619689" cy="1798692"/>
          </a:xfrm>
          <a:prstGeom prst="rect">
            <a:avLst/>
          </a:prstGeom>
        </p:spPr>
      </p:pic>
      <p:pic>
        <p:nvPicPr>
          <p:cNvPr id="15" name="Picture Placeholder 14" descr="Diagram&#10;&#10;Description automatically generated">
            <a:extLst>
              <a:ext uri="{FF2B5EF4-FFF2-40B4-BE49-F238E27FC236}">
                <a16:creationId xmlns:a16="http://schemas.microsoft.com/office/drawing/2014/main" id="{2CE06E3F-0FBE-4A11-9D9D-DC58A688D72C}"/>
              </a:ext>
            </a:extLst>
          </p:cNvPr>
          <p:cNvPicPr>
            <a:picLocks noGrp="1" noChangeAspect="1"/>
          </p:cNvPicPr>
          <p:nvPr>
            <p:ph type="pic" sz="quarter" idx="15"/>
          </p:nvPr>
        </p:nvPicPr>
        <p:blipFill>
          <a:blip r:embed="rId3">
            <a:alphaModFix amt="80000"/>
          </a:blip>
          <a:srcRect t="12720" b="12720"/>
          <a:stretch>
            <a:fillRect/>
          </a:stretch>
        </p:blipFill>
        <p:spPr>
          <a:xfrm>
            <a:off x="4286156" y="488552"/>
            <a:ext cx="3619689" cy="1801477"/>
          </a:xfrm>
          <a:prstGeom prst="rect">
            <a:avLst/>
          </a:prstGeom>
        </p:spPr>
      </p:pic>
      <p:pic>
        <p:nvPicPr>
          <p:cNvPr id="11" name="Picture Placeholder 10" descr="Diagram&#10;&#10;Description automatically generated">
            <a:extLst>
              <a:ext uri="{FF2B5EF4-FFF2-40B4-BE49-F238E27FC236}">
                <a16:creationId xmlns:a16="http://schemas.microsoft.com/office/drawing/2014/main" id="{BE8D1DEE-687E-4328-8863-6EBCE563A2A4}"/>
              </a:ext>
            </a:extLst>
          </p:cNvPr>
          <p:cNvPicPr>
            <a:picLocks noGrp="1" noChangeAspect="1"/>
          </p:cNvPicPr>
          <p:nvPr>
            <p:ph type="pic" sz="quarter" idx="13"/>
          </p:nvPr>
        </p:nvPicPr>
        <p:blipFill>
          <a:blip r:embed="rId4">
            <a:alphaModFix amt="80000"/>
          </a:blip>
          <a:srcRect t="465" b="465"/>
          <a:stretch>
            <a:fillRect/>
          </a:stretch>
        </p:blipFill>
        <p:spPr>
          <a:xfrm>
            <a:off x="8077362" y="488552"/>
            <a:ext cx="3619689" cy="1801979"/>
          </a:xfrm>
          <a:prstGeom prst="rect">
            <a:avLst/>
          </a:prstGeom>
        </p:spPr>
      </p:pic>
      <p:sp>
        <p:nvSpPr>
          <p:cNvPr id="3" name="Content Placeholder 2">
            <a:extLst>
              <a:ext uri="{FF2B5EF4-FFF2-40B4-BE49-F238E27FC236}">
                <a16:creationId xmlns:a16="http://schemas.microsoft.com/office/drawing/2014/main" id="{2E4FC03F-7F59-407A-A641-04B06D9E88F0}"/>
              </a:ext>
            </a:extLst>
          </p:cNvPr>
          <p:cNvSpPr>
            <a:spLocks noGrp="1"/>
          </p:cNvSpPr>
          <p:nvPr>
            <p:ph idx="1"/>
          </p:nvPr>
        </p:nvSpPr>
        <p:spPr>
          <a:xfrm>
            <a:off x="6934200" y="3899662"/>
            <a:ext cx="4419599" cy="2398029"/>
          </a:xfrm>
        </p:spPr>
        <p:txBody>
          <a:bodyPr vert="horz" lIns="91440" tIns="45720" rIns="91440" bIns="45720" rtlCol="0" anchor="ctr">
            <a:normAutofit/>
          </a:bodyPr>
          <a:lstStyle/>
          <a:p>
            <a:pPr indent="-228600">
              <a:buFont typeface="Wingdings" panose="05000000000000000000" pitchFamily="2" charset="2"/>
              <a:buChar char="§"/>
            </a:pPr>
            <a:r>
              <a:rPr lang="en-US" sz="1500" b="0" i="0" dirty="0">
                <a:solidFill>
                  <a:srgbClr val="FFFFFF"/>
                </a:solidFill>
                <a:effectLst/>
              </a:rPr>
              <a:t>Racing pulse and rapid breathing</a:t>
            </a:r>
          </a:p>
          <a:p>
            <a:pPr indent="-228600">
              <a:buFont typeface="Wingdings" panose="05000000000000000000" pitchFamily="2" charset="2"/>
              <a:buChar char="§"/>
            </a:pPr>
            <a:r>
              <a:rPr lang="en-US" sz="1500" b="0" i="0" u="none" strike="noStrike" dirty="0">
                <a:solidFill>
                  <a:srgbClr val="FFFFFF"/>
                </a:solidFill>
                <a:effectLst/>
              </a:rPr>
              <a:t>Dry mouth</a:t>
            </a:r>
            <a:r>
              <a:rPr lang="en-US" sz="1500" b="0" i="0" dirty="0">
                <a:solidFill>
                  <a:srgbClr val="FFFFFF"/>
                </a:solidFill>
                <a:effectLst/>
              </a:rPr>
              <a:t> and tight throat</a:t>
            </a:r>
          </a:p>
          <a:p>
            <a:pPr indent="-228600">
              <a:buFont typeface="Wingdings" panose="05000000000000000000" pitchFamily="2" charset="2"/>
              <a:buChar char="§"/>
            </a:pPr>
            <a:r>
              <a:rPr lang="en-US" sz="1500" b="0" i="0" dirty="0">
                <a:solidFill>
                  <a:srgbClr val="FFFFFF"/>
                </a:solidFill>
                <a:effectLst/>
              </a:rPr>
              <a:t>Trembling hands, </a:t>
            </a:r>
            <a:r>
              <a:rPr lang="en-US" sz="1500" b="0" i="0" u="none" strike="noStrike" dirty="0">
                <a:solidFill>
                  <a:srgbClr val="FFFFFF"/>
                </a:solidFill>
                <a:effectLst/>
              </a:rPr>
              <a:t>knees</a:t>
            </a:r>
            <a:r>
              <a:rPr lang="en-US" sz="1500" b="0" i="0" dirty="0">
                <a:solidFill>
                  <a:srgbClr val="FFFFFF"/>
                </a:solidFill>
                <a:effectLst/>
              </a:rPr>
              <a:t>, lips, and voice</a:t>
            </a:r>
          </a:p>
          <a:p>
            <a:pPr indent="-228600">
              <a:buFont typeface="Wingdings" panose="05000000000000000000" pitchFamily="2" charset="2"/>
              <a:buChar char="§"/>
            </a:pPr>
            <a:r>
              <a:rPr lang="en-US" sz="1500" b="0" i="0" dirty="0">
                <a:solidFill>
                  <a:srgbClr val="FFFFFF"/>
                </a:solidFill>
                <a:effectLst/>
              </a:rPr>
              <a:t>Sweaty and cold hands</a:t>
            </a:r>
          </a:p>
          <a:p>
            <a:pPr indent="-228600">
              <a:buFont typeface="Wingdings" panose="05000000000000000000" pitchFamily="2" charset="2"/>
              <a:buChar char="§"/>
            </a:pPr>
            <a:r>
              <a:rPr lang="en-US" sz="1500" b="0" i="0" u="none" strike="noStrike" dirty="0">
                <a:solidFill>
                  <a:srgbClr val="FFFFFF"/>
                </a:solidFill>
                <a:effectLst/>
              </a:rPr>
              <a:t>Nausea</a:t>
            </a:r>
            <a:r>
              <a:rPr lang="en-US" sz="1500" b="0" i="0" dirty="0">
                <a:solidFill>
                  <a:srgbClr val="FFFFFF"/>
                </a:solidFill>
                <a:effectLst/>
              </a:rPr>
              <a:t> and an uneasy feeling in your </a:t>
            </a:r>
            <a:r>
              <a:rPr lang="en-US" sz="1500" b="0" i="0" u="none" strike="noStrike" dirty="0">
                <a:solidFill>
                  <a:srgbClr val="FFFFFF"/>
                </a:solidFill>
                <a:effectLst/>
              </a:rPr>
              <a:t>stomach</a:t>
            </a:r>
            <a:endParaRPr lang="en-US" sz="1500" b="0" i="0" dirty="0">
              <a:solidFill>
                <a:srgbClr val="FFFFFF"/>
              </a:solidFill>
              <a:effectLst/>
            </a:endParaRPr>
          </a:p>
          <a:p>
            <a:pPr indent="-228600">
              <a:buFont typeface="Wingdings" panose="05000000000000000000" pitchFamily="2" charset="2"/>
              <a:buChar char="§"/>
            </a:pPr>
            <a:r>
              <a:rPr lang="en-US" sz="1500" b="0" i="0" dirty="0">
                <a:solidFill>
                  <a:srgbClr val="FFFFFF"/>
                </a:solidFill>
                <a:effectLst/>
              </a:rPr>
              <a:t>Vision changes</a:t>
            </a:r>
          </a:p>
          <a:p>
            <a:pPr indent="-228600">
              <a:buFont typeface="Wingdings" panose="05000000000000000000" pitchFamily="2" charset="2"/>
              <a:buChar char="§"/>
            </a:pPr>
            <a:endParaRPr lang="en-US" sz="1500" dirty="0">
              <a:solidFill>
                <a:srgbClr val="FFFFFF"/>
              </a:solidFill>
            </a:endParaRPr>
          </a:p>
        </p:txBody>
      </p:sp>
      <p:sp>
        <p:nvSpPr>
          <p:cNvPr id="4" name="Date Placeholder 3">
            <a:extLst>
              <a:ext uri="{FF2B5EF4-FFF2-40B4-BE49-F238E27FC236}">
                <a16:creationId xmlns:a16="http://schemas.microsoft.com/office/drawing/2014/main" id="{97B5CCA1-99B9-4806-8B7E-82F409FD8D3E}"/>
              </a:ext>
            </a:extLst>
          </p:cNvPr>
          <p:cNvSpPr>
            <a:spLocks noGrp="1"/>
          </p:cNvSpPr>
          <p:nvPr>
            <p:ph type="dt" sz="half" idx="10"/>
          </p:nvPr>
        </p:nvSpPr>
        <p:spPr>
          <a:xfrm>
            <a:off x="838200" y="6429375"/>
            <a:ext cx="2743200" cy="365125"/>
          </a:xfrm>
        </p:spPr>
        <p:txBody>
          <a:bodyPr vert="horz" lIns="91440" tIns="45720" rIns="91440" bIns="45720" rtlCol="0" anchor="ctr">
            <a:normAutofit/>
          </a:bodyPr>
          <a:lstStyle/>
          <a:p>
            <a:pPr>
              <a:spcAft>
                <a:spcPts val="600"/>
              </a:spcAft>
            </a:pPr>
            <a:r>
              <a:rPr lang="en-US" dirty="0">
                <a:solidFill>
                  <a:srgbClr val="FFFFFF"/>
                </a:solidFill>
              </a:rPr>
              <a:t>3/1/20XX</a:t>
            </a:r>
          </a:p>
        </p:txBody>
      </p:sp>
      <p:sp>
        <p:nvSpPr>
          <p:cNvPr id="8" name="Footer Placeholder 7">
            <a:extLst>
              <a:ext uri="{FF2B5EF4-FFF2-40B4-BE49-F238E27FC236}">
                <a16:creationId xmlns:a16="http://schemas.microsoft.com/office/drawing/2014/main" id="{814F94C9-6EDF-4E28-98E0-1F6674B1E47B}"/>
              </a:ext>
            </a:extLst>
          </p:cNvPr>
          <p:cNvSpPr>
            <a:spLocks noGrp="1"/>
          </p:cNvSpPr>
          <p:nvPr>
            <p:ph type="ftr" sz="quarter" idx="11"/>
          </p:nvPr>
        </p:nvSpPr>
        <p:spPr>
          <a:xfrm>
            <a:off x="4038600" y="6429375"/>
            <a:ext cx="4114800" cy="365125"/>
          </a:xfrm>
        </p:spPr>
        <p:txBody>
          <a:bodyPr vert="horz" lIns="91440" tIns="45720" rIns="91440" bIns="45720" rtlCol="0" anchor="ctr">
            <a:normAutofit/>
          </a:bodyPr>
          <a:lstStyle/>
          <a:p>
            <a:pPr algn="ctr">
              <a:spcAft>
                <a:spcPts val="600"/>
              </a:spcAft>
            </a:pPr>
            <a:r>
              <a:rPr lang="en-US" kern="1200" cap="all" spc="150" baseline="0" dirty="0">
                <a:solidFill>
                  <a:srgbClr val="FFFFFF"/>
                </a:solidFill>
                <a:latin typeface="+mn-lt"/>
                <a:ea typeface="+mn-ea"/>
                <a:cs typeface="+mn-cs"/>
              </a:rPr>
              <a:t>SAMPLE FOOTER TEXT</a:t>
            </a:r>
          </a:p>
        </p:txBody>
      </p:sp>
      <p:sp>
        <p:nvSpPr>
          <p:cNvPr id="9" name="Slide Number Placeholder 8">
            <a:extLst>
              <a:ext uri="{FF2B5EF4-FFF2-40B4-BE49-F238E27FC236}">
                <a16:creationId xmlns:a16="http://schemas.microsoft.com/office/drawing/2014/main" id="{6C708D3A-FFCF-4702-9434-F655BF1BCA15}"/>
              </a:ext>
            </a:extLst>
          </p:cNvPr>
          <p:cNvSpPr>
            <a:spLocks noGrp="1"/>
          </p:cNvSpPr>
          <p:nvPr>
            <p:ph type="sldNum" sz="quarter" idx="12"/>
          </p:nvPr>
        </p:nvSpPr>
        <p:spPr>
          <a:xfrm>
            <a:off x="8610600" y="6429375"/>
            <a:ext cx="2743200" cy="365125"/>
          </a:xfrm>
        </p:spPr>
        <p:txBody>
          <a:bodyPr vert="horz" lIns="91440" tIns="45720" rIns="91440" bIns="45720" rtlCol="0" anchor="ctr">
            <a:normAutofit/>
          </a:bodyPr>
          <a:lstStyle/>
          <a:p>
            <a:pPr>
              <a:spcAft>
                <a:spcPts val="600"/>
              </a:spcAft>
            </a:pPr>
            <a:fld id="{28844951-7827-47D4-8276-7DDE1FA7D85A}" type="slidenum">
              <a:rPr lang="en-US" smtClean="0"/>
              <a:pPr>
                <a:spcAft>
                  <a:spcPts val="600"/>
                </a:spcAft>
              </a:pPr>
              <a:t>4</a:t>
            </a:fld>
            <a:endParaRPr lang="en-US" dirty="0"/>
          </a:p>
        </p:txBody>
      </p:sp>
    </p:spTree>
    <p:extLst>
      <p:ext uri="{BB962C8B-B14F-4D97-AF65-F5344CB8AC3E}">
        <p14:creationId xmlns:p14="http://schemas.microsoft.com/office/powerpoint/2010/main" val="37616988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1" name="Frame 123">
            <a:extLst>
              <a:ext uri="{FF2B5EF4-FFF2-40B4-BE49-F238E27FC236}">
                <a16:creationId xmlns:a16="http://schemas.microsoft.com/office/drawing/2014/main" id="{DD7EAFE6-2BB9-41FB-9CF4-588CFC708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23" name="Rectangle 125">
            <a:extLst>
              <a:ext uri="{FF2B5EF4-FFF2-40B4-BE49-F238E27FC236}">
                <a16:creationId xmlns:a16="http://schemas.microsoft.com/office/drawing/2014/main" id="{32768DCD-B824-413A-B330-8D57ADB372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CF8E50F-247A-4628-90BB-62A60E39664C}"/>
              </a:ext>
            </a:extLst>
          </p:cNvPr>
          <p:cNvSpPr>
            <a:spLocks noGrp="1"/>
          </p:cNvSpPr>
          <p:nvPr>
            <p:ph type="ctrTitle"/>
          </p:nvPr>
        </p:nvSpPr>
        <p:spPr>
          <a:xfrm>
            <a:off x="828262" y="797616"/>
            <a:ext cx="4362973" cy="2076450"/>
          </a:xfrm>
        </p:spPr>
        <p:txBody>
          <a:bodyPr vert="horz" lIns="91440" tIns="45720" rIns="91440" bIns="45720" rtlCol="0" anchor="b">
            <a:normAutofit fontScale="90000"/>
          </a:bodyPr>
          <a:lstStyle/>
          <a:p>
            <a:r>
              <a:rPr lang="en-US" sz="4400" dirty="0">
                <a:solidFill>
                  <a:schemeClr val="tx2">
                    <a:alpha val="60000"/>
                  </a:schemeClr>
                </a:solidFill>
              </a:rPr>
              <a:t>The Central and Peripheral  Nervous System</a:t>
            </a:r>
            <a:br>
              <a:rPr lang="en-US" sz="4400" dirty="0">
                <a:solidFill>
                  <a:schemeClr val="tx2">
                    <a:alpha val="60000"/>
                  </a:schemeClr>
                </a:solidFill>
              </a:rPr>
            </a:br>
            <a:endParaRPr lang="en-US" sz="4400" dirty="0">
              <a:gradFill flip="none" rotWithShape="1">
                <a:gsLst>
                  <a:gs pos="0">
                    <a:schemeClr val="accent5">
                      <a:alpha val="70000"/>
                    </a:schemeClr>
                  </a:gs>
                  <a:gs pos="100000">
                    <a:schemeClr val="accent1">
                      <a:alpha val="70000"/>
                    </a:schemeClr>
                  </a:gs>
                </a:gsLst>
                <a:lin ang="0" scaled="1"/>
                <a:tileRect/>
              </a:gradFill>
            </a:endParaRPr>
          </a:p>
        </p:txBody>
      </p:sp>
      <p:pic>
        <p:nvPicPr>
          <p:cNvPr id="40" name="Picture Placeholder 39" descr="Diagram&#10;&#10;Description automatically generated">
            <a:extLst>
              <a:ext uri="{FF2B5EF4-FFF2-40B4-BE49-F238E27FC236}">
                <a16:creationId xmlns:a16="http://schemas.microsoft.com/office/drawing/2014/main" id="{8B3E4FA5-38A5-4BC0-8F49-38E52399FDB1}"/>
              </a:ext>
            </a:extLst>
          </p:cNvPr>
          <p:cNvPicPr>
            <a:picLocks noGrp="1" noChangeAspect="1"/>
          </p:cNvPicPr>
          <p:nvPr>
            <p:ph type="pic" sz="quarter" idx="13"/>
          </p:nvPr>
        </p:nvPicPr>
        <p:blipFill>
          <a:blip r:embed="rId2">
            <a:alphaModFix amt="90000"/>
          </a:blip>
          <a:srcRect l="9258" r="9258"/>
          <a:stretch>
            <a:fillRect/>
          </a:stretch>
        </p:blipFill>
        <p:spPr>
          <a:xfrm>
            <a:off x="6039374" y="1914559"/>
            <a:ext cx="5663269" cy="3023319"/>
          </a:xfrm>
          <a:prstGeom prst="rect">
            <a:avLst/>
          </a:prstGeom>
        </p:spPr>
      </p:pic>
      <p:pic>
        <p:nvPicPr>
          <p:cNvPr id="55" name="Picture 54" descr="Diagram&#10;&#10;Description automatically generated">
            <a:extLst>
              <a:ext uri="{FF2B5EF4-FFF2-40B4-BE49-F238E27FC236}">
                <a16:creationId xmlns:a16="http://schemas.microsoft.com/office/drawing/2014/main" id="{2F334C7E-B176-421D-BFF5-8E818E017017}"/>
              </a:ext>
            </a:extLst>
          </p:cNvPr>
          <p:cNvPicPr>
            <a:picLocks noChangeAspect="1"/>
          </p:cNvPicPr>
          <p:nvPr/>
        </p:nvPicPr>
        <p:blipFill>
          <a:blip r:embed="rId3"/>
          <a:stretch>
            <a:fillRect/>
          </a:stretch>
        </p:blipFill>
        <p:spPr>
          <a:xfrm>
            <a:off x="1411927" y="2226365"/>
            <a:ext cx="4018385" cy="4892099"/>
          </a:xfrm>
          <a:prstGeom prst="rect">
            <a:avLst/>
          </a:prstGeom>
        </p:spPr>
      </p:pic>
    </p:spTree>
    <p:extLst>
      <p:ext uri="{BB962C8B-B14F-4D97-AF65-F5344CB8AC3E}">
        <p14:creationId xmlns:p14="http://schemas.microsoft.com/office/powerpoint/2010/main" val="26931966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907F82F-121E-4F16-838B-2C08497B443D}"/>
              </a:ext>
            </a:extLst>
          </p:cNvPr>
          <p:cNvSpPr>
            <a:spLocks noGrp="1"/>
          </p:cNvSpPr>
          <p:nvPr>
            <p:ph type="dt" sz="half" idx="10"/>
          </p:nvPr>
        </p:nvSpPr>
        <p:spPr/>
        <p:txBody>
          <a:bodyPr/>
          <a:lstStyle/>
          <a:p>
            <a:r>
              <a:rPr lang="en-US" dirty="0"/>
              <a:t>3/1/20XX</a:t>
            </a:r>
          </a:p>
        </p:txBody>
      </p:sp>
      <p:sp>
        <p:nvSpPr>
          <p:cNvPr id="3" name="Footer Placeholder 2">
            <a:extLst>
              <a:ext uri="{FF2B5EF4-FFF2-40B4-BE49-F238E27FC236}">
                <a16:creationId xmlns:a16="http://schemas.microsoft.com/office/drawing/2014/main" id="{4A85C52C-E559-4329-8F8E-23D0FA62AE3C}"/>
              </a:ext>
            </a:extLst>
          </p:cNvPr>
          <p:cNvSpPr>
            <a:spLocks noGrp="1"/>
          </p:cNvSpPr>
          <p:nvPr>
            <p:ph type="ftr" sz="quarter" idx="11"/>
          </p:nvPr>
        </p:nvSpPr>
        <p:spPr/>
        <p:txBody>
          <a:bodyPr/>
          <a:lstStyle/>
          <a:p>
            <a:r>
              <a:rPr lang="en-US" dirty="0"/>
              <a:t>SAMPLE FOOTER TEXT</a:t>
            </a:r>
          </a:p>
        </p:txBody>
      </p:sp>
      <p:sp>
        <p:nvSpPr>
          <p:cNvPr id="4" name="Slide Number Placeholder 3">
            <a:extLst>
              <a:ext uri="{FF2B5EF4-FFF2-40B4-BE49-F238E27FC236}">
                <a16:creationId xmlns:a16="http://schemas.microsoft.com/office/drawing/2014/main" id="{138F728D-50D2-4EC3-B248-63FF4D5D9E0B}"/>
              </a:ext>
            </a:extLst>
          </p:cNvPr>
          <p:cNvSpPr>
            <a:spLocks noGrp="1"/>
          </p:cNvSpPr>
          <p:nvPr>
            <p:ph type="sldNum" sz="quarter" idx="12"/>
          </p:nvPr>
        </p:nvSpPr>
        <p:spPr/>
        <p:txBody>
          <a:bodyPr/>
          <a:lstStyle/>
          <a:p>
            <a:fld id="{28844951-7827-47D4-8276-7DDE1FA7D85A}" type="slidenum">
              <a:rPr lang="en-US" smtClean="0"/>
              <a:t>6</a:t>
            </a:fld>
            <a:endParaRPr lang="en-US" dirty="0"/>
          </a:p>
        </p:txBody>
      </p:sp>
      <p:sp>
        <p:nvSpPr>
          <p:cNvPr id="6" name="TextBox 5">
            <a:extLst>
              <a:ext uri="{FF2B5EF4-FFF2-40B4-BE49-F238E27FC236}">
                <a16:creationId xmlns:a16="http://schemas.microsoft.com/office/drawing/2014/main" id="{4FB7C4E2-DA66-4AB7-8E41-C3B48611291B}"/>
              </a:ext>
            </a:extLst>
          </p:cNvPr>
          <p:cNvSpPr txBox="1"/>
          <p:nvPr/>
        </p:nvSpPr>
        <p:spPr>
          <a:xfrm>
            <a:off x="3048000" y="612845"/>
            <a:ext cx="6146800" cy="5262979"/>
          </a:xfrm>
          <a:prstGeom prst="rect">
            <a:avLst/>
          </a:prstGeom>
          <a:noFill/>
        </p:spPr>
        <p:txBody>
          <a:bodyPr wrap="square">
            <a:spAutoFit/>
          </a:bodyPr>
          <a:lstStyle/>
          <a:p>
            <a:r>
              <a:rPr lang="en-US" sz="1600" b="0" i="0" dirty="0">
                <a:solidFill>
                  <a:srgbClr val="373D3F"/>
                </a:solidFill>
                <a:effectLst/>
                <a:latin typeface="Merriweather" panose="00000500000000000000" pitchFamily="2" charset="0"/>
              </a:rPr>
              <a:t>The nervous system can be divided into two major regions: the peripheral nervous system and the central nervous system. </a:t>
            </a:r>
          </a:p>
          <a:p>
            <a:endParaRPr lang="en-US" sz="1600" dirty="0">
              <a:solidFill>
                <a:srgbClr val="373D3F"/>
              </a:solidFill>
              <a:latin typeface="Merriweather" panose="00000500000000000000" pitchFamily="2" charset="0"/>
            </a:endParaRPr>
          </a:p>
          <a:p>
            <a:r>
              <a:rPr lang="en-US" sz="1600" b="0" i="0" dirty="0">
                <a:solidFill>
                  <a:srgbClr val="373D3F"/>
                </a:solidFill>
                <a:effectLst/>
                <a:latin typeface="Merriweather" panose="00000500000000000000" pitchFamily="2" charset="0"/>
              </a:rPr>
              <a:t>The central nervous system also known as the CNS consists of the brain and spinal cord. The spinal cord transmits information for the brain to process. The brain is contained within the cranial cavity of the skull, and the spinal cord is contained within the vertebral cavity of the vertebral column.</a:t>
            </a:r>
          </a:p>
          <a:p>
            <a:endParaRPr lang="en-US" sz="1600" b="0" i="0" dirty="0">
              <a:solidFill>
                <a:srgbClr val="373D3F"/>
              </a:solidFill>
              <a:effectLst/>
              <a:latin typeface="Merriweather" panose="00000500000000000000" pitchFamily="2" charset="0"/>
            </a:endParaRPr>
          </a:p>
          <a:p>
            <a:r>
              <a:rPr lang="en-US" sz="1600" b="0" i="0" dirty="0">
                <a:solidFill>
                  <a:srgbClr val="373D3F"/>
                </a:solidFill>
                <a:effectLst/>
                <a:latin typeface="Merriweather" panose="00000500000000000000" pitchFamily="2" charset="0"/>
              </a:rPr>
              <a:t>The peripheral nervous system consists of everything else. It has been compared to the power plant of the nervous system. It is like a system that collects information and sends commands. </a:t>
            </a:r>
          </a:p>
          <a:p>
            <a:endParaRPr lang="en-US" sz="1600" dirty="0">
              <a:solidFill>
                <a:srgbClr val="373D3F"/>
              </a:solidFill>
              <a:latin typeface="Merriweather" panose="00000500000000000000" pitchFamily="2" charset="0"/>
            </a:endParaRPr>
          </a:p>
          <a:p>
            <a:r>
              <a:rPr lang="en-US" sz="1600" b="0" i="0" dirty="0">
                <a:solidFill>
                  <a:srgbClr val="373D3F"/>
                </a:solidFill>
                <a:effectLst/>
                <a:latin typeface="Merriweather" panose="00000500000000000000" pitchFamily="2" charset="0"/>
              </a:rPr>
              <a:t>The PNS is also divided into two systems, the autonomic nervous system and the sensory-somatic nervous system. </a:t>
            </a:r>
          </a:p>
          <a:p>
            <a:endParaRPr lang="en-US" sz="1600" dirty="0">
              <a:solidFill>
                <a:srgbClr val="373D3F"/>
              </a:solidFill>
              <a:latin typeface="Merriweather" panose="00000500000000000000" pitchFamily="2" charset="0"/>
            </a:endParaRPr>
          </a:p>
          <a:p>
            <a:r>
              <a:rPr lang="en-US" sz="1600" b="0" i="0" dirty="0">
                <a:solidFill>
                  <a:srgbClr val="373D3F"/>
                </a:solidFill>
                <a:effectLst/>
                <a:latin typeface="Merriweather" panose="00000500000000000000" pitchFamily="2" charset="0"/>
              </a:rPr>
              <a:t>The peripheral nervous system is so named because it is on the periphery—meaning beyond the brain and spinal cord</a:t>
            </a:r>
            <a:endParaRPr lang="en-US" sz="1600" dirty="0">
              <a:latin typeface="Merriweather" panose="00000500000000000000" pitchFamily="2" charset="0"/>
            </a:endParaRPr>
          </a:p>
        </p:txBody>
      </p:sp>
    </p:spTree>
    <p:extLst>
      <p:ext uri="{BB962C8B-B14F-4D97-AF65-F5344CB8AC3E}">
        <p14:creationId xmlns:p14="http://schemas.microsoft.com/office/powerpoint/2010/main" val="17963316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Frame 16">
            <a:extLst>
              <a:ext uri="{FF2B5EF4-FFF2-40B4-BE49-F238E27FC236}">
                <a16:creationId xmlns:a16="http://schemas.microsoft.com/office/drawing/2014/main" id="{DD7EAFE6-2BB9-41FB-9CF4-588CFC708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4" name="Rectangle 18">
            <a:extLst>
              <a:ext uri="{FF2B5EF4-FFF2-40B4-BE49-F238E27FC236}">
                <a16:creationId xmlns:a16="http://schemas.microsoft.com/office/drawing/2014/main" id="{C3E06833-B59C-442F-9A6A-F8F55936D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9554"/>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ame 20">
            <a:extLst>
              <a:ext uri="{FF2B5EF4-FFF2-40B4-BE49-F238E27FC236}">
                <a16:creationId xmlns:a16="http://schemas.microsoft.com/office/drawing/2014/main" id="{FA2016CF-2F24-4AE4-8A87-D9B6A3DE31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7">
            <a:extLst>
              <a:ext uri="{FF2B5EF4-FFF2-40B4-BE49-F238E27FC236}">
                <a16:creationId xmlns:a16="http://schemas.microsoft.com/office/drawing/2014/main" id="{FD87B6C5-0E4C-4066-8FFA-3778FB1FFE7E}"/>
              </a:ext>
            </a:extLst>
          </p:cNvPr>
          <p:cNvSpPr>
            <a:spLocks noGrp="1"/>
          </p:cNvSpPr>
          <p:nvPr>
            <p:ph type="title"/>
          </p:nvPr>
        </p:nvSpPr>
        <p:spPr>
          <a:xfrm>
            <a:off x="838200" y="880844"/>
            <a:ext cx="4287253" cy="2629119"/>
          </a:xfrm>
        </p:spPr>
        <p:txBody>
          <a:bodyPr vert="horz" lIns="91440" tIns="45720" rIns="91440" bIns="45720" rtlCol="0" anchor="b">
            <a:normAutofit/>
          </a:bodyPr>
          <a:lstStyle/>
          <a:p>
            <a:r>
              <a:rPr lang="en-US" sz="5000" dirty="0">
                <a:gradFill flip="none" rotWithShape="1">
                  <a:gsLst>
                    <a:gs pos="0">
                      <a:schemeClr val="accent5">
                        <a:alpha val="70000"/>
                      </a:schemeClr>
                    </a:gs>
                    <a:gs pos="100000">
                      <a:schemeClr val="accent1">
                        <a:alpha val="70000"/>
                      </a:schemeClr>
                    </a:gs>
                  </a:gsLst>
                  <a:lin ang="0" scaled="1"/>
                  <a:tileRect/>
                </a:gradFill>
              </a:rPr>
              <a:t>The Automatic Nervous System</a:t>
            </a:r>
          </a:p>
        </p:txBody>
      </p:sp>
      <p:pic>
        <p:nvPicPr>
          <p:cNvPr id="12" name="Content Placeholder 11" descr="Diagram&#10;&#10;Description automatically generated">
            <a:extLst>
              <a:ext uri="{FF2B5EF4-FFF2-40B4-BE49-F238E27FC236}">
                <a16:creationId xmlns:a16="http://schemas.microsoft.com/office/drawing/2014/main" id="{14AB753A-2737-49BB-B5BC-C48EB7B9799E}"/>
              </a:ext>
            </a:extLst>
          </p:cNvPr>
          <p:cNvPicPr>
            <a:picLocks noGrp="1" noChangeAspect="1"/>
          </p:cNvPicPr>
          <p:nvPr>
            <p:ph idx="1"/>
          </p:nvPr>
        </p:nvPicPr>
        <p:blipFill>
          <a:blip r:embed="rId2">
            <a:alphaModFix amt="90000"/>
          </a:blip>
          <a:stretch>
            <a:fillRect/>
          </a:stretch>
        </p:blipFill>
        <p:spPr>
          <a:xfrm>
            <a:off x="5606716" y="889217"/>
            <a:ext cx="5747084" cy="5100537"/>
          </a:xfrm>
          <a:prstGeom prst="rect">
            <a:avLst/>
          </a:prstGeom>
        </p:spPr>
      </p:pic>
      <p:sp>
        <p:nvSpPr>
          <p:cNvPr id="5" name="Date Placeholder 4">
            <a:extLst>
              <a:ext uri="{FF2B5EF4-FFF2-40B4-BE49-F238E27FC236}">
                <a16:creationId xmlns:a16="http://schemas.microsoft.com/office/drawing/2014/main" id="{ADA3CCFA-9D3B-44D7-8242-579B453172D2}"/>
              </a:ext>
            </a:extLst>
          </p:cNvPr>
          <p:cNvSpPr>
            <a:spLocks noGrp="1"/>
          </p:cNvSpPr>
          <p:nvPr>
            <p:ph type="dt" sz="half" idx="10"/>
          </p:nvPr>
        </p:nvSpPr>
        <p:spPr>
          <a:xfrm>
            <a:off x="838200" y="6429375"/>
            <a:ext cx="2743200" cy="365125"/>
          </a:xfrm>
        </p:spPr>
        <p:txBody>
          <a:bodyPr vert="horz" lIns="91440" tIns="45720" rIns="91440" bIns="45720" rtlCol="0" anchor="ctr">
            <a:normAutofit/>
          </a:bodyPr>
          <a:lstStyle/>
          <a:p>
            <a:pPr>
              <a:spcAft>
                <a:spcPts val="600"/>
              </a:spcAft>
            </a:pPr>
            <a:r>
              <a:rPr lang="en-US" dirty="0"/>
              <a:t>3/1/20XX</a:t>
            </a:r>
          </a:p>
        </p:txBody>
      </p:sp>
      <p:sp>
        <p:nvSpPr>
          <p:cNvPr id="6" name="Footer Placeholder 5">
            <a:extLst>
              <a:ext uri="{FF2B5EF4-FFF2-40B4-BE49-F238E27FC236}">
                <a16:creationId xmlns:a16="http://schemas.microsoft.com/office/drawing/2014/main" id="{1011E6AD-E6EE-4A80-8931-5E7F66D2AEC7}"/>
              </a:ext>
            </a:extLst>
          </p:cNvPr>
          <p:cNvSpPr>
            <a:spLocks noGrp="1"/>
          </p:cNvSpPr>
          <p:nvPr>
            <p:ph type="ftr" sz="quarter" idx="11"/>
          </p:nvPr>
        </p:nvSpPr>
        <p:spPr>
          <a:xfrm>
            <a:off x="4038600" y="6429375"/>
            <a:ext cx="4114800" cy="365125"/>
          </a:xfrm>
        </p:spPr>
        <p:txBody>
          <a:bodyPr vert="horz" lIns="91440" tIns="45720" rIns="91440" bIns="45720" rtlCol="0" anchor="ctr">
            <a:normAutofit/>
          </a:bodyPr>
          <a:lstStyle/>
          <a:p>
            <a:pPr>
              <a:spcAft>
                <a:spcPts val="600"/>
              </a:spcAft>
            </a:pPr>
            <a:r>
              <a:rPr lang="en-US" kern="1200" cap="all" spc="150" baseline="0" dirty="0">
                <a:solidFill>
                  <a:srgbClr val="FFFFFF"/>
                </a:solidFill>
                <a:latin typeface="+mn-lt"/>
                <a:ea typeface="+mn-ea"/>
                <a:cs typeface="+mn-cs"/>
              </a:rPr>
              <a:t>SAMPLE FOOTER TEXT</a:t>
            </a:r>
          </a:p>
        </p:txBody>
      </p:sp>
      <p:sp>
        <p:nvSpPr>
          <p:cNvPr id="7" name="Slide Number Placeholder 6">
            <a:extLst>
              <a:ext uri="{FF2B5EF4-FFF2-40B4-BE49-F238E27FC236}">
                <a16:creationId xmlns:a16="http://schemas.microsoft.com/office/drawing/2014/main" id="{E7BA18D9-DF9D-45C8-A71D-661F2BD20474}"/>
              </a:ext>
            </a:extLst>
          </p:cNvPr>
          <p:cNvSpPr>
            <a:spLocks noGrp="1"/>
          </p:cNvSpPr>
          <p:nvPr>
            <p:ph type="sldNum" sz="quarter" idx="12"/>
          </p:nvPr>
        </p:nvSpPr>
        <p:spPr>
          <a:xfrm>
            <a:off x="8610600" y="6429375"/>
            <a:ext cx="2743200" cy="365125"/>
          </a:xfrm>
        </p:spPr>
        <p:txBody>
          <a:bodyPr vert="horz" lIns="91440" tIns="45720" rIns="91440" bIns="45720" rtlCol="0" anchor="ctr">
            <a:normAutofit/>
          </a:bodyPr>
          <a:lstStyle/>
          <a:p>
            <a:pPr>
              <a:spcAft>
                <a:spcPts val="600"/>
              </a:spcAft>
            </a:pPr>
            <a:fld id="{28844951-7827-47D4-8276-7DDE1FA7D85A}" type="slidenum">
              <a:rPr lang="en-US" smtClean="0"/>
              <a:pPr>
                <a:spcAft>
                  <a:spcPts val="600"/>
                </a:spcAft>
              </a:pPr>
              <a:t>7</a:t>
            </a:fld>
            <a:endParaRPr lang="en-US" dirty="0"/>
          </a:p>
        </p:txBody>
      </p:sp>
    </p:spTree>
    <p:extLst>
      <p:ext uri="{BB962C8B-B14F-4D97-AF65-F5344CB8AC3E}">
        <p14:creationId xmlns:p14="http://schemas.microsoft.com/office/powerpoint/2010/main" val="22621914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5D65A81-5816-4879-9E4A-83E813A179AD}"/>
              </a:ext>
            </a:extLst>
          </p:cNvPr>
          <p:cNvSpPr>
            <a:spLocks noGrp="1"/>
          </p:cNvSpPr>
          <p:nvPr>
            <p:ph type="dt" sz="half" idx="10"/>
          </p:nvPr>
        </p:nvSpPr>
        <p:spPr/>
        <p:txBody>
          <a:bodyPr/>
          <a:lstStyle/>
          <a:p>
            <a:r>
              <a:rPr lang="en-US" dirty="0"/>
              <a:t>3/1/20XX</a:t>
            </a:r>
          </a:p>
        </p:txBody>
      </p:sp>
      <p:sp>
        <p:nvSpPr>
          <p:cNvPr id="3" name="Footer Placeholder 2">
            <a:extLst>
              <a:ext uri="{FF2B5EF4-FFF2-40B4-BE49-F238E27FC236}">
                <a16:creationId xmlns:a16="http://schemas.microsoft.com/office/drawing/2014/main" id="{D29E4EA6-0819-4DE6-A484-BE7B91EA30A4}"/>
              </a:ext>
            </a:extLst>
          </p:cNvPr>
          <p:cNvSpPr>
            <a:spLocks noGrp="1"/>
          </p:cNvSpPr>
          <p:nvPr>
            <p:ph type="ftr" sz="quarter" idx="11"/>
          </p:nvPr>
        </p:nvSpPr>
        <p:spPr/>
        <p:txBody>
          <a:bodyPr/>
          <a:lstStyle/>
          <a:p>
            <a:r>
              <a:rPr lang="en-US" dirty="0"/>
              <a:t>SAMPLE FOOTER TEXT</a:t>
            </a:r>
          </a:p>
        </p:txBody>
      </p:sp>
      <p:sp>
        <p:nvSpPr>
          <p:cNvPr id="4" name="Slide Number Placeholder 3">
            <a:extLst>
              <a:ext uri="{FF2B5EF4-FFF2-40B4-BE49-F238E27FC236}">
                <a16:creationId xmlns:a16="http://schemas.microsoft.com/office/drawing/2014/main" id="{A348E76E-DEAB-415C-96FD-3BFD5FD74429}"/>
              </a:ext>
            </a:extLst>
          </p:cNvPr>
          <p:cNvSpPr>
            <a:spLocks noGrp="1"/>
          </p:cNvSpPr>
          <p:nvPr>
            <p:ph type="sldNum" sz="quarter" idx="12"/>
          </p:nvPr>
        </p:nvSpPr>
        <p:spPr/>
        <p:txBody>
          <a:bodyPr/>
          <a:lstStyle/>
          <a:p>
            <a:fld id="{28844951-7827-47D4-8276-7DDE1FA7D85A}" type="slidenum">
              <a:rPr lang="en-US" smtClean="0"/>
              <a:t>8</a:t>
            </a:fld>
            <a:endParaRPr lang="en-US" dirty="0"/>
          </a:p>
        </p:txBody>
      </p:sp>
      <p:sp>
        <p:nvSpPr>
          <p:cNvPr id="8" name="TextBox 7">
            <a:extLst>
              <a:ext uri="{FF2B5EF4-FFF2-40B4-BE49-F238E27FC236}">
                <a16:creationId xmlns:a16="http://schemas.microsoft.com/office/drawing/2014/main" id="{9CFD2907-9E96-450A-B38E-0DBE14179563}"/>
              </a:ext>
            </a:extLst>
          </p:cNvPr>
          <p:cNvSpPr txBox="1"/>
          <p:nvPr/>
        </p:nvSpPr>
        <p:spPr>
          <a:xfrm>
            <a:off x="3048000" y="1305342"/>
            <a:ext cx="6096000" cy="3539430"/>
          </a:xfrm>
          <a:prstGeom prst="rect">
            <a:avLst/>
          </a:prstGeom>
          <a:noFill/>
        </p:spPr>
        <p:txBody>
          <a:bodyPr wrap="square">
            <a:spAutoFit/>
          </a:bodyPr>
          <a:lstStyle/>
          <a:p>
            <a:pPr algn="l" fontAlgn="base"/>
            <a:r>
              <a:rPr lang="en-US" sz="1400" b="0" i="0" dirty="0">
                <a:solidFill>
                  <a:srgbClr val="212121"/>
                </a:solidFill>
                <a:effectLst/>
                <a:latin typeface="Merriweather" panose="020B0604020202020204" pitchFamily="2" charset="0"/>
              </a:rPr>
              <a:t>Your autonomic nervous system lies almost entirely outside of the central nervous system and involves two main parts: the craniosacral part (parasympathetic), and the thoracolumbar part (sympathetic). These are sometimes thought of as being opposite to each other, ultimately striking a balance within the body.</a:t>
            </a:r>
          </a:p>
          <a:p>
            <a:pPr algn="l" fontAlgn="base"/>
            <a:r>
              <a:rPr lang="en-US" sz="1400" b="0" i="0" dirty="0">
                <a:solidFill>
                  <a:srgbClr val="212121"/>
                </a:solidFill>
                <a:effectLst/>
                <a:latin typeface="Merriweather" panose="020B0604020202020204" pitchFamily="2" charset="0"/>
              </a:rPr>
              <a:t> </a:t>
            </a:r>
          </a:p>
          <a:p>
            <a:pPr algn="l" fontAlgn="base"/>
            <a:r>
              <a:rPr lang="en-US" sz="1400" b="0" i="0" dirty="0">
                <a:solidFill>
                  <a:srgbClr val="212121"/>
                </a:solidFill>
                <a:effectLst/>
                <a:latin typeface="Merriweather" panose="020B0604020202020204" pitchFamily="2" charset="0"/>
              </a:rPr>
              <a:t>The parasympathetic is associated with relaxation, digestion, and generally taking it easy. </a:t>
            </a:r>
          </a:p>
          <a:p>
            <a:pPr algn="l" fontAlgn="base"/>
            <a:endParaRPr lang="en-US" sz="1400" dirty="0">
              <a:solidFill>
                <a:srgbClr val="212121"/>
              </a:solidFill>
              <a:latin typeface="Merriweather" panose="020B0604020202020204" pitchFamily="2" charset="0"/>
            </a:endParaRPr>
          </a:p>
          <a:p>
            <a:pPr algn="l" fontAlgn="base"/>
            <a:r>
              <a:rPr lang="en-US" sz="1400" b="0" i="0" dirty="0">
                <a:solidFill>
                  <a:srgbClr val="212121"/>
                </a:solidFill>
                <a:effectLst/>
                <a:latin typeface="Merriweather" panose="020B0604020202020204" pitchFamily="2" charset="0"/>
              </a:rPr>
              <a:t>The sympathetic is responsible for the "fight or flight" response.</a:t>
            </a:r>
          </a:p>
          <a:p>
            <a:pPr algn="l" fontAlgn="base"/>
            <a:endParaRPr lang="en-US" sz="1400" b="0" i="0" dirty="0">
              <a:solidFill>
                <a:srgbClr val="212121"/>
              </a:solidFill>
              <a:effectLst/>
              <a:latin typeface="Merriweather" panose="020B0604020202020204" pitchFamily="2" charset="0"/>
            </a:endParaRPr>
          </a:p>
          <a:p>
            <a:pPr algn="l" fontAlgn="base"/>
            <a:r>
              <a:rPr lang="en-US" sz="1400" b="0" i="0" dirty="0">
                <a:solidFill>
                  <a:srgbClr val="212121"/>
                </a:solidFill>
                <a:effectLst/>
                <a:latin typeface="Merriweather" panose="020B0604020202020204" pitchFamily="2" charset="0"/>
              </a:rPr>
              <a:t>One of the interesting things about the autonomic nervous system is that, almost without exception, the nerves </a:t>
            </a:r>
            <a:r>
              <a:rPr lang="en-US" sz="1400" b="0" i="0" u="sng" dirty="0">
                <a:effectLst/>
                <a:latin typeface="Merriweather" panose="020B0604020202020204" pitchFamily="2" charset="0"/>
              </a:rPr>
              <a:t>synapse</a:t>
            </a:r>
            <a:r>
              <a:rPr lang="en-US" sz="1400" b="0" i="0" dirty="0">
                <a:effectLst/>
                <a:latin typeface="Merriweather" panose="020B0604020202020204" pitchFamily="2" charset="0"/>
              </a:rPr>
              <a:t> </a:t>
            </a:r>
            <a:r>
              <a:rPr lang="en-US" sz="1400" b="0" i="0" dirty="0">
                <a:solidFill>
                  <a:srgbClr val="212121"/>
                </a:solidFill>
                <a:effectLst/>
                <a:latin typeface="Merriweather" panose="020B0604020202020204" pitchFamily="2" charset="0"/>
              </a:rPr>
              <a:t>in a clump of nerves called a ganglion before the message is transmitted to the target organ, such as a salivary gland. This allows for another level of communication and control.</a:t>
            </a:r>
          </a:p>
        </p:txBody>
      </p:sp>
    </p:spTree>
    <p:extLst>
      <p:ext uri="{BB962C8B-B14F-4D97-AF65-F5344CB8AC3E}">
        <p14:creationId xmlns:p14="http://schemas.microsoft.com/office/powerpoint/2010/main" val="40482481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36D2D7-66D5-49AC-B9CE-4343D85C44B4}"/>
              </a:ext>
            </a:extLst>
          </p:cNvPr>
          <p:cNvSpPr>
            <a:spLocks noGrp="1"/>
          </p:cNvSpPr>
          <p:nvPr>
            <p:ph type="dt" sz="half" idx="10"/>
          </p:nvPr>
        </p:nvSpPr>
        <p:spPr/>
        <p:txBody>
          <a:bodyPr/>
          <a:lstStyle/>
          <a:p>
            <a:r>
              <a:rPr lang="en-US" dirty="0"/>
              <a:t>3/1/20XX</a:t>
            </a:r>
          </a:p>
        </p:txBody>
      </p:sp>
      <p:sp>
        <p:nvSpPr>
          <p:cNvPr id="3" name="Footer Placeholder 2">
            <a:extLst>
              <a:ext uri="{FF2B5EF4-FFF2-40B4-BE49-F238E27FC236}">
                <a16:creationId xmlns:a16="http://schemas.microsoft.com/office/drawing/2014/main" id="{D98DAE83-11F3-47E5-9DC3-A79BCBB3385F}"/>
              </a:ext>
            </a:extLst>
          </p:cNvPr>
          <p:cNvSpPr>
            <a:spLocks noGrp="1"/>
          </p:cNvSpPr>
          <p:nvPr>
            <p:ph type="ftr" sz="quarter" idx="11"/>
          </p:nvPr>
        </p:nvSpPr>
        <p:spPr/>
        <p:txBody>
          <a:bodyPr/>
          <a:lstStyle/>
          <a:p>
            <a:r>
              <a:rPr lang="en-US" dirty="0"/>
              <a:t>SAMPLE FOOTER TEXT</a:t>
            </a:r>
          </a:p>
        </p:txBody>
      </p:sp>
      <p:sp>
        <p:nvSpPr>
          <p:cNvPr id="4" name="Slide Number Placeholder 3">
            <a:extLst>
              <a:ext uri="{FF2B5EF4-FFF2-40B4-BE49-F238E27FC236}">
                <a16:creationId xmlns:a16="http://schemas.microsoft.com/office/drawing/2014/main" id="{9307906A-7CCA-4B6E-963F-D6F8E6F94E5C}"/>
              </a:ext>
            </a:extLst>
          </p:cNvPr>
          <p:cNvSpPr>
            <a:spLocks noGrp="1"/>
          </p:cNvSpPr>
          <p:nvPr>
            <p:ph type="sldNum" sz="quarter" idx="12"/>
          </p:nvPr>
        </p:nvSpPr>
        <p:spPr/>
        <p:txBody>
          <a:bodyPr/>
          <a:lstStyle/>
          <a:p>
            <a:fld id="{28844951-7827-47D4-8276-7DDE1FA7D85A}" type="slidenum">
              <a:rPr lang="en-US" smtClean="0"/>
              <a:t>9</a:t>
            </a:fld>
            <a:endParaRPr lang="en-US" dirty="0"/>
          </a:p>
        </p:txBody>
      </p:sp>
      <p:sp>
        <p:nvSpPr>
          <p:cNvPr id="8" name="TextBox 7">
            <a:extLst>
              <a:ext uri="{FF2B5EF4-FFF2-40B4-BE49-F238E27FC236}">
                <a16:creationId xmlns:a16="http://schemas.microsoft.com/office/drawing/2014/main" id="{F55C0035-FE2B-456E-98A7-CE182E1EE263}"/>
              </a:ext>
            </a:extLst>
          </p:cNvPr>
          <p:cNvSpPr txBox="1"/>
          <p:nvPr/>
        </p:nvSpPr>
        <p:spPr>
          <a:xfrm>
            <a:off x="3048000" y="2551837"/>
            <a:ext cx="6096000" cy="1754326"/>
          </a:xfrm>
          <a:prstGeom prst="rect">
            <a:avLst/>
          </a:prstGeom>
          <a:noFill/>
        </p:spPr>
        <p:txBody>
          <a:bodyPr wrap="square">
            <a:spAutoFit/>
          </a:bodyPr>
          <a:lstStyle/>
          <a:p>
            <a:r>
              <a:rPr lang="en-US" dirty="0">
                <a:hlinkClick r:id="rId2"/>
              </a:rPr>
              <a:t>https://video.search.yahoo.com/search/video?fr=mcafee&amp;ei=UTF-8&amp;p=how+to+managing+the+sympathetic+nervous+system+in+stage+fright+management&amp;type=E211US714G0#id=7&amp;vid=e8147736bb790a53c8b0fc5f40185f8f&amp;action=view</a:t>
            </a:r>
            <a:r>
              <a:rPr lang="en-US" dirty="0"/>
              <a:t>                 Fight or Flight Video</a:t>
            </a:r>
          </a:p>
        </p:txBody>
      </p:sp>
    </p:spTree>
    <p:extLst>
      <p:ext uri="{BB962C8B-B14F-4D97-AF65-F5344CB8AC3E}">
        <p14:creationId xmlns:p14="http://schemas.microsoft.com/office/powerpoint/2010/main" val="343319517"/>
      </p:ext>
    </p:extLst>
  </p:cSld>
  <p:clrMapOvr>
    <a:masterClrMapping/>
  </p:clrMapOvr>
</p:sld>
</file>

<file path=ppt/theme/theme1.xml><?xml version="1.0" encoding="utf-8"?>
<a:theme xmlns:a="http://schemas.openxmlformats.org/drawingml/2006/main" name="LuminousVTI">
  <a:themeElements>
    <a:clrScheme name="Custom 54">
      <a:dk1>
        <a:sysClr val="windowText" lastClr="000000"/>
      </a:dk1>
      <a:lt1>
        <a:sysClr val="window" lastClr="FFFFFF"/>
      </a:lt1>
      <a:dk2>
        <a:srgbClr val="201449"/>
      </a:dk2>
      <a:lt2>
        <a:srgbClr val="EEEEEE"/>
      </a:lt2>
      <a:accent1>
        <a:srgbClr val="F900A0"/>
      </a:accent1>
      <a:accent2>
        <a:srgbClr val="4D4EE6"/>
      </a:accent2>
      <a:accent3>
        <a:srgbClr val="454B78"/>
      </a:accent3>
      <a:accent4>
        <a:srgbClr val="A3A3C1"/>
      </a:accent4>
      <a:accent5>
        <a:srgbClr val="7162FE"/>
      </a:accent5>
      <a:accent6>
        <a:srgbClr val="1EBE9B"/>
      </a:accent6>
      <a:hlink>
        <a:srgbClr val="F900A0"/>
      </a:hlink>
      <a:folHlink>
        <a:srgbClr val="8477FE"/>
      </a:folHlink>
    </a:clrScheme>
    <a:fontScheme name="Custom 51">
      <a:majorFont>
        <a:latin typeface="Sabon Next L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uminousVTI" id="{3EBF12FF-FD44-415B-AB75-5B4F7E5C3AC4}" vid="{521B7FAE-6A8D-4468-B79A-0706294A0D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lcf76f155ced4ddcb4097134ff3c332f xmlns="71af3243-3dd4-4a8d-8c0d-dd76da1f02a5">
      <Terms xmlns="http://schemas.microsoft.com/office/infopath/2007/PartnerControls"/>
    </lcf76f155ced4ddcb4097134ff3c332f>
    <TaxCatchAll xmlns="230e9df3-be65-4c73-a93b-d1236ebd677e"/>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8" ma:contentTypeDescription="Create a new document." ma:contentTypeScope="" ma:versionID="22a266b9fa9a230c5a512669d8b298c3">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ddc33fff6b14141ee5c74a0d29ea6a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lcf76f155ced4ddcb4097134ff3c332f" ma:index="24" nillable="true" ma:taxonomy="true" ma:internalName="lcf76f155ced4ddcb4097134ff3c332f" ma:taxonomyFieldName="MediaServiceAITags" ma:displayName="Image Tags" ma:readOnly="false" ma:fieldId="{5cf76f15-5ced-4ddc-b409-7134ff3c332f}" ma:taxonomyMulti="true" ma:sspId="e385fb40-52d4-4fae-9c5b-3e8ff8a5878e" ma:termSetId="09814cd3-568e-4e90-9814-8d621ff8fb84"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CF4B188-9E41-4609-81DC-EA2587D009AE}">
  <ds:schemaRefs>
    <ds:schemaRef ds:uri="http://schemas.microsoft.com/sharepoint/v3/contenttype/forms"/>
  </ds:schemaRefs>
</ds:datastoreItem>
</file>

<file path=customXml/itemProps2.xml><?xml version="1.0" encoding="utf-8"?>
<ds:datastoreItem xmlns:ds="http://schemas.openxmlformats.org/officeDocument/2006/customXml" ds:itemID="{DAAFE2A1-77F8-441E-9B9F-DD61C354F4FE}">
  <ds:schemaRefs>
    <ds:schemaRef ds:uri="http://schemas.microsoft.com/office/2006/metadata/properties"/>
    <ds:schemaRef ds:uri="http://schemas.microsoft.com/office/infopath/2007/PartnerControls"/>
    <ds:schemaRef ds:uri="71af3243-3dd4-4a8d-8c0d-dd76da1f02a5"/>
    <ds:schemaRef ds:uri="http://schemas.microsoft.com/sharepoint/v3"/>
    <ds:schemaRef ds:uri="230e9df3-be65-4c73-a93b-d1236ebd677e"/>
  </ds:schemaRefs>
</ds:datastoreItem>
</file>

<file path=customXml/itemProps3.xml><?xml version="1.0" encoding="utf-8"?>
<ds:datastoreItem xmlns:ds="http://schemas.openxmlformats.org/officeDocument/2006/customXml" ds:itemID="{56052644-F409-493B-8E91-969D43897F2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{81379895-38C6-4B26-B2E3-7B86747ED0F3}tf00537603_win32</Template>
  <TotalTime>6019</TotalTime>
  <Words>829</Words>
  <Application>Microsoft Office PowerPoint</Application>
  <PresentationFormat>Widescreen</PresentationFormat>
  <Paragraphs>76</Paragraphs>
  <Slides>11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Arial</vt:lpstr>
      <vt:lpstr>Avenir Next LT Pro</vt:lpstr>
      <vt:lpstr>Calibri</vt:lpstr>
      <vt:lpstr>Merriweather</vt:lpstr>
      <vt:lpstr>Sabon Next LT</vt:lpstr>
      <vt:lpstr>Source Sans Pro</vt:lpstr>
      <vt:lpstr>Wingdings</vt:lpstr>
      <vt:lpstr>LuminousVTI</vt:lpstr>
      <vt:lpstr>Anatomy and Physiology of Performance Anxiety</vt:lpstr>
      <vt:lpstr>Agenda</vt:lpstr>
      <vt:lpstr>Introduction</vt:lpstr>
      <vt:lpstr>Symptoms of Performance Anxiety</vt:lpstr>
      <vt:lpstr>The Central and Peripheral  Nervous System </vt:lpstr>
      <vt:lpstr>PowerPoint Presentation</vt:lpstr>
      <vt:lpstr>The Automatic Nervous System</vt:lpstr>
      <vt:lpstr>PowerPoint Presentation</vt:lpstr>
      <vt:lpstr>PowerPoint Presentation</vt:lpstr>
      <vt:lpstr>PowerPoint Presentation</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Anatomy and Physiology of Performance Anxiety</dc:title>
  <dc:creator>Laura Grantier</dc:creator>
  <cp:lastModifiedBy>Laura Grantier</cp:lastModifiedBy>
  <cp:revision>1</cp:revision>
  <dcterms:created xsi:type="dcterms:W3CDTF">2022-03-14T19:15:00Z</dcterms:created>
  <dcterms:modified xsi:type="dcterms:W3CDTF">2022-03-19T17:19:45Z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